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99" r:id="rId4"/>
    <p:sldMasterId id="214748370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</p:sldIdLst>
  <p:sldSz cy="5143500" cx="9144000"/>
  <p:notesSz cx="6858000" cy="9144000"/>
  <p:embeddedFontLst>
    <p:embeddedFont>
      <p:font typeface="Roboto Mono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Mono-bold.fntdata"/><Relationship Id="rId22" Type="http://schemas.openxmlformats.org/officeDocument/2006/relationships/font" Target="fonts/RobotoMono-boldItalic.fntdata"/><Relationship Id="rId21" Type="http://schemas.openxmlformats.org/officeDocument/2006/relationships/font" Target="fonts/RobotoMono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font" Target="fonts/RobotoMono-regular.fntdata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3a6835a67ad_2_4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3" name="Google Shape;463;g3a6835a67ad_2_4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8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g3a6835a67ad_2_54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0" name="Google Shape;610;g3a6835a67ad_2_54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5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g3a6835a67ad_2_55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7" name="Google Shape;617;g3a6835a67ad_2_55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2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g3a6835a67ad_2_56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4" name="Google Shape;624;g3a6835a67ad_2_56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g3a6835a67ad_2_4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9" name="Google Shape;469;g3a6835a67ad_2_4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2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g3a6835a67ad_2_50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4" name="Google Shape;554;g3a6835a67ad_2_50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g3a6835a67ad_2_50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2" name="Google Shape;562;g3a6835a67ad_2_50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7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g3a6835a67ad_2_5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9" name="Google Shape;569;g3a6835a67ad_2_5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0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g3a6835a67ad_2_5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2" name="Google Shape;582;g3a6835a67ad_2_5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7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g3a6835a67ad_2_5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9" name="Google Shape;589;g3a6835a67ad_2_5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4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g3a6835a67ad_2_53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6" name="Google Shape;596;g3a6835a67ad_2_53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Google Shape;602;g3a6835a67ad_2_54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3" name="Google Shape;603;g3a6835a67ad_2_54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g"/><Relationship Id="rId3" Type="http://schemas.openxmlformats.org/officeDocument/2006/relationships/image" Target="../media/image15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5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g"/><Relationship Id="rId3" Type="http://schemas.openxmlformats.org/officeDocument/2006/relationships/image" Target="../media/image15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5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5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5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5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jpg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jpg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4.jpg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4.jpg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4.jpg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jpg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jpg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jpg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green and white background&#10;&#10;Description automatically generated" id="56" name="Google Shape;56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graphics, logo, symbol, graphic design&#10;&#10;Description automatically generated" id="57" name="Google Shape;57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4031" y="193383"/>
            <a:ext cx="2091498" cy="720577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4"/>
          <p:cNvSpPr txBox="1"/>
          <p:nvPr>
            <p:ph type="ctrTitle"/>
          </p:nvPr>
        </p:nvSpPr>
        <p:spPr>
          <a:xfrm>
            <a:off x="378253" y="745894"/>
            <a:ext cx="4820554" cy="1234440"/>
          </a:xfrm>
          <a:prstGeom prst="rect">
            <a:avLst/>
          </a:prstGeom>
          <a:noFill/>
          <a:ln>
            <a:noFill/>
          </a:ln>
        </p:spPr>
        <p:txBody>
          <a:bodyPr anchorCtr="0" anchor="b" bIns="11425" lIns="22850" spcFirstLastPara="1" rIns="22850" wrap="square" tIns="114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  <a:defRPr b="1" sz="2200" cap="none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9pPr>
          </a:lstStyle>
          <a:p/>
        </p:txBody>
      </p:sp>
      <p:sp>
        <p:nvSpPr>
          <p:cNvPr id="59" name="Google Shape;59;p14"/>
          <p:cNvSpPr txBox="1"/>
          <p:nvPr>
            <p:ph idx="1" type="subTitle"/>
          </p:nvPr>
        </p:nvSpPr>
        <p:spPr>
          <a:xfrm>
            <a:off x="378253" y="1985432"/>
            <a:ext cx="4820554" cy="425958"/>
          </a:xfrm>
          <a:prstGeom prst="rect">
            <a:avLst/>
          </a:prstGeom>
          <a:noFill/>
          <a:ln>
            <a:noFill/>
          </a:ln>
        </p:spPr>
        <p:txBody>
          <a:bodyPr anchorCtr="0" anchor="t" bIns="11425" lIns="22850" spcFirstLastPara="1" rIns="22850" wrap="square" tIns="11425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Subtitle, Bullets">
  <p:cSld name="Title, Subtitle, Bullets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 txBox="1"/>
          <p:nvPr>
            <p:ph type="title"/>
          </p:nvPr>
        </p:nvSpPr>
        <p:spPr>
          <a:xfrm>
            <a:off x="628650" y="0"/>
            <a:ext cx="7886700" cy="628650"/>
          </a:xfrm>
          <a:prstGeom prst="rect">
            <a:avLst/>
          </a:prstGeom>
          <a:noFill/>
          <a:ln>
            <a:noFill/>
          </a:ln>
        </p:spPr>
        <p:txBody>
          <a:bodyPr anchorCtr="0" anchor="b" bIns="11425" lIns="22850" spcFirstLastPara="1" rIns="22850" wrap="square" tIns="1142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1" sz="1800" cap="none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9pPr>
          </a:lstStyle>
          <a:p/>
        </p:txBody>
      </p:sp>
      <p:sp>
        <p:nvSpPr>
          <p:cNvPr id="62" name="Google Shape;62;p15"/>
          <p:cNvSpPr txBox="1"/>
          <p:nvPr>
            <p:ph idx="1" type="body"/>
          </p:nvPr>
        </p:nvSpPr>
        <p:spPr>
          <a:xfrm>
            <a:off x="628650" y="621792"/>
            <a:ext cx="7886700" cy="352044"/>
          </a:xfrm>
          <a:prstGeom prst="rect">
            <a:avLst/>
          </a:prstGeom>
          <a:noFill/>
          <a:ln>
            <a:noFill/>
          </a:ln>
        </p:spPr>
        <p:txBody>
          <a:bodyPr anchorCtr="0" anchor="t" bIns="11425" lIns="22850" spcFirstLastPara="1" rIns="22850" wrap="square" tIns="114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" name="Google Shape;63;p15"/>
          <p:cNvSpPr txBox="1"/>
          <p:nvPr>
            <p:ph idx="2" type="body"/>
          </p:nvPr>
        </p:nvSpPr>
        <p:spPr>
          <a:xfrm>
            <a:off x="628650" y="1211580"/>
            <a:ext cx="7886700" cy="3412998"/>
          </a:xfrm>
          <a:prstGeom prst="rect">
            <a:avLst/>
          </a:prstGeom>
          <a:noFill/>
          <a:ln>
            <a:noFill/>
          </a:ln>
        </p:spPr>
        <p:txBody>
          <a:bodyPr anchorCtr="0" anchor="t" bIns="11425" lIns="22850" spcFirstLastPara="1" rIns="22850" wrap="square" tIns="11425">
            <a:noAutofit/>
          </a:bodyPr>
          <a:lstStyle>
            <a:lvl1pPr indent="-2984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21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857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794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Char char="•"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7305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700"/>
              <a:buFont typeface="Arial"/>
              <a:buChar char="•"/>
              <a:defRPr b="0" i="0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4" name="Google Shape;64;p15"/>
          <p:cNvSpPr txBox="1"/>
          <p:nvPr/>
        </p:nvSpPr>
        <p:spPr>
          <a:xfrm>
            <a:off x="177121" y="4908947"/>
            <a:ext cx="1626167" cy="111569"/>
          </a:xfrm>
          <a:prstGeom prst="rect">
            <a:avLst/>
          </a:prstGeom>
          <a:noFill/>
          <a:ln>
            <a:noFill/>
          </a:ln>
        </p:spPr>
        <p:txBody>
          <a:bodyPr anchorCtr="0" anchor="t" bIns="11425" lIns="22850" spcFirstLastPara="1" rIns="22850" wrap="square" tIns="1142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fr" sz="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NVIDIA CONFIDENTIAL. DO NOT DISTRIBUTE.</a:t>
            </a:r>
            <a:endParaRPr sz="40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Right - Text Left">
  <p:cSld name="Image Right - Text Lef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6"/>
          <p:cNvSpPr/>
          <p:nvPr/>
        </p:nvSpPr>
        <p:spPr>
          <a:xfrm>
            <a:off x="8241030" y="4732020"/>
            <a:ext cx="902970" cy="41148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1425" lIns="22850" spcFirstLastPara="1" rIns="22850" wrap="square" tIns="1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16"/>
          <p:cNvSpPr/>
          <p:nvPr>
            <p:ph idx="2" type="pic"/>
          </p:nvPr>
        </p:nvSpPr>
        <p:spPr>
          <a:xfrm>
            <a:off x="5040709" y="0"/>
            <a:ext cx="4103291" cy="5143500"/>
          </a:xfrm>
          <a:prstGeom prst="rect">
            <a:avLst/>
          </a:prstGeom>
          <a:solidFill>
            <a:srgbClr val="F2F2F2">
              <a:alpha val="60784"/>
            </a:srgbClr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8" name="Google Shape;68;p16"/>
          <p:cNvSpPr txBox="1"/>
          <p:nvPr>
            <p:ph type="title"/>
          </p:nvPr>
        </p:nvSpPr>
        <p:spPr>
          <a:xfrm>
            <a:off x="649224" y="75516"/>
            <a:ext cx="3659886" cy="841424"/>
          </a:xfrm>
          <a:prstGeom prst="rect">
            <a:avLst/>
          </a:prstGeom>
          <a:noFill/>
          <a:ln>
            <a:noFill/>
          </a:ln>
        </p:spPr>
        <p:txBody>
          <a:bodyPr anchorCtr="0" anchor="b" bIns="11425" lIns="22850" spcFirstLastPara="1" rIns="22850" wrap="square" tIns="11425">
            <a:normAutofit/>
          </a:bodyPr>
          <a:lstStyle>
            <a:lvl1pPr lv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1" sz="1800" cap="none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200"/>
              </a:spcBef>
              <a:spcAft>
                <a:spcPts val="0"/>
              </a:spcAft>
              <a:buSzPts val="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9pPr>
          </a:lstStyle>
          <a:p/>
        </p:txBody>
      </p:sp>
      <p:sp>
        <p:nvSpPr>
          <p:cNvPr id="69" name="Google Shape;69;p16"/>
          <p:cNvSpPr txBox="1"/>
          <p:nvPr>
            <p:ph idx="1" type="body"/>
          </p:nvPr>
        </p:nvSpPr>
        <p:spPr>
          <a:xfrm>
            <a:off x="649224" y="1747048"/>
            <a:ext cx="3659886" cy="2836381"/>
          </a:xfrm>
          <a:prstGeom prst="rect">
            <a:avLst/>
          </a:prstGeom>
          <a:noFill/>
          <a:ln>
            <a:noFill/>
          </a:ln>
        </p:spPr>
        <p:txBody>
          <a:bodyPr anchorCtr="0" anchor="t" bIns="11425" lIns="22850" spcFirstLastPara="1" rIns="22850" wrap="square" tIns="11425">
            <a:noAutofit/>
          </a:bodyPr>
          <a:lstStyle>
            <a:lvl1pPr indent="-2984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21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857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794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Char char="•"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7305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700"/>
              <a:buFont typeface="Arial"/>
              <a:buChar char="•"/>
              <a:defRPr b="0" i="0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0" name="Google Shape;70;p16"/>
          <p:cNvSpPr txBox="1"/>
          <p:nvPr>
            <p:ph idx="3" type="body"/>
          </p:nvPr>
        </p:nvSpPr>
        <p:spPr>
          <a:xfrm>
            <a:off x="649224" y="932942"/>
            <a:ext cx="3659886" cy="352044"/>
          </a:xfrm>
          <a:prstGeom prst="rect">
            <a:avLst/>
          </a:prstGeom>
          <a:noFill/>
          <a:ln>
            <a:noFill/>
          </a:ln>
        </p:spPr>
        <p:txBody>
          <a:bodyPr anchorCtr="0" anchor="t" bIns="11425" lIns="22850" spcFirstLastPara="1" rIns="22850" wrap="square" tIns="1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71" name="Google Shape;71;p16"/>
          <p:cNvGrpSpPr/>
          <p:nvPr/>
        </p:nvGrpSpPr>
        <p:grpSpPr>
          <a:xfrm>
            <a:off x="0" y="4876104"/>
            <a:ext cx="582642" cy="270734"/>
            <a:chOff x="0" y="19504414"/>
            <a:chExt cx="2330569" cy="1082936"/>
          </a:xfrm>
        </p:grpSpPr>
        <p:sp>
          <p:nvSpPr>
            <p:cNvPr id="72" name="Google Shape;72;p16"/>
            <p:cNvSpPr/>
            <p:nvPr/>
          </p:nvSpPr>
          <p:spPr>
            <a:xfrm>
              <a:off x="0" y="19697679"/>
              <a:ext cx="155448" cy="889671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11425" lIns="22850" spcFirstLastPara="1" rIns="22850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A picture containing shape&#10;&#10;Description automatically generated" id="73" name="Google Shape;73;p16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327131" y="19504414"/>
              <a:ext cx="2003438" cy="690238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74" name="Google Shape;74;p16"/>
          <p:cNvCxnSpPr/>
          <p:nvPr/>
        </p:nvCxnSpPr>
        <p:spPr>
          <a:xfrm>
            <a:off x="0" y="1423307"/>
            <a:ext cx="4309110" cy="0"/>
          </a:xfrm>
          <a:prstGeom prst="straightConnector1">
            <a:avLst/>
          </a:prstGeom>
          <a:noFill/>
          <a:ln cap="flat" cmpd="sng" w="317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75" name="Google Shape;75;p16"/>
          <p:cNvSpPr txBox="1"/>
          <p:nvPr/>
        </p:nvSpPr>
        <p:spPr>
          <a:xfrm>
            <a:off x="673066" y="4908947"/>
            <a:ext cx="1626167" cy="111569"/>
          </a:xfrm>
          <a:prstGeom prst="rect">
            <a:avLst/>
          </a:prstGeom>
          <a:noFill/>
          <a:ln>
            <a:noFill/>
          </a:ln>
        </p:spPr>
        <p:txBody>
          <a:bodyPr anchorCtr="0" anchor="t" bIns="11425" lIns="22850" spcFirstLastPara="1" rIns="22850" wrap="square" tIns="1142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NVIDIA CONFIDENTIAL. DO NOT DISTRIBUTE.</a:t>
            </a:r>
            <a:endParaRPr sz="40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Subtitle">
  <p:cSld name="Title, Subtitle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7"/>
          <p:cNvSpPr txBox="1"/>
          <p:nvPr>
            <p:ph type="title"/>
          </p:nvPr>
        </p:nvSpPr>
        <p:spPr>
          <a:xfrm>
            <a:off x="628650" y="0"/>
            <a:ext cx="7886700" cy="628650"/>
          </a:xfrm>
          <a:prstGeom prst="rect">
            <a:avLst/>
          </a:prstGeom>
          <a:noFill/>
          <a:ln>
            <a:noFill/>
          </a:ln>
        </p:spPr>
        <p:txBody>
          <a:bodyPr anchorCtr="0" anchor="b" bIns="11425" lIns="22850" spcFirstLastPara="1" rIns="22850" wrap="square" tIns="1142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1" sz="1800" cap="none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9pPr>
          </a:lstStyle>
          <a:p/>
        </p:txBody>
      </p:sp>
      <p:sp>
        <p:nvSpPr>
          <p:cNvPr id="78" name="Google Shape;78;p17"/>
          <p:cNvSpPr txBox="1"/>
          <p:nvPr>
            <p:ph idx="1" type="body"/>
          </p:nvPr>
        </p:nvSpPr>
        <p:spPr>
          <a:xfrm>
            <a:off x="628650" y="621792"/>
            <a:ext cx="7886700" cy="352044"/>
          </a:xfrm>
          <a:prstGeom prst="rect">
            <a:avLst/>
          </a:prstGeom>
          <a:noFill/>
          <a:ln>
            <a:noFill/>
          </a:ln>
        </p:spPr>
        <p:txBody>
          <a:bodyPr anchorCtr="0" anchor="t" bIns="11425" lIns="22850" spcFirstLastPara="1" rIns="22850" wrap="square" tIns="114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losing Slide">
  <p:cSld name="Closing Slide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green and white background&#10;&#10;Description automatically generated" id="80" name="Google Shape;80;p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graphics, logo, symbol, graphic design&#10;&#10;Description automatically generated" id="81" name="Google Shape;81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4031" y="193383"/>
            <a:ext cx="2091498" cy="7205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nt Testing Layout">
  <p:cSld name="Font Testing Layou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9"/>
          <p:cNvSpPr txBox="1"/>
          <p:nvPr>
            <p:ph type="title"/>
          </p:nvPr>
        </p:nvSpPr>
        <p:spPr>
          <a:xfrm>
            <a:off x="628650" y="0"/>
            <a:ext cx="7886700" cy="628650"/>
          </a:xfrm>
          <a:prstGeom prst="rect">
            <a:avLst/>
          </a:prstGeom>
          <a:noFill/>
          <a:ln>
            <a:noFill/>
          </a:ln>
        </p:spPr>
        <p:txBody>
          <a:bodyPr anchorCtr="0" anchor="b" bIns="11425" lIns="22850" spcFirstLastPara="1" rIns="22850" wrap="square" tIns="1142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1" sz="1800" cap="none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9pPr>
          </a:lstStyle>
          <a:p/>
        </p:txBody>
      </p:sp>
      <p:sp>
        <p:nvSpPr>
          <p:cNvPr id="84" name="Google Shape;84;p19"/>
          <p:cNvSpPr txBox="1"/>
          <p:nvPr>
            <p:ph idx="1" type="body"/>
          </p:nvPr>
        </p:nvSpPr>
        <p:spPr>
          <a:xfrm>
            <a:off x="628650" y="621792"/>
            <a:ext cx="7886700" cy="352044"/>
          </a:xfrm>
          <a:prstGeom prst="rect">
            <a:avLst/>
          </a:prstGeom>
          <a:noFill/>
          <a:ln>
            <a:noFill/>
          </a:ln>
        </p:spPr>
        <p:txBody>
          <a:bodyPr anchorCtr="0" anchor="t" bIns="11425" lIns="22850" spcFirstLastPara="1" rIns="22850" wrap="square" tIns="114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5" name="Google Shape;85;p19"/>
          <p:cNvSpPr txBox="1"/>
          <p:nvPr>
            <p:ph idx="2" type="body"/>
          </p:nvPr>
        </p:nvSpPr>
        <p:spPr>
          <a:xfrm>
            <a:off x="628650" y="1211580"/>
            <a:ext cx="7886700" cy="3412998"/>
          </a:xfrm>
          <a:prstGeom prst="rect">
            <a:avLst/>
          </a:prstGeom>
          <a:noFill/>
          <a:ln>
            <a:noFill/>
          </a:ln>
        </p:spPr>
        <p:txBody>
          <a:bodyPr anchorCtr="0" anchor="t" bIns="11425" lIns="22850" spcFirstLastPara="1" rIns="22850" wrap="square" tIns="11425">
            <a:noAutofit/>
          </a:bodyPr>
          <a:lstStyle>
            <a:lvl1pPr indent="-2984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21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857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794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Char char="•"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7305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700"/>
              <a:buFont typeface="Arial"/>
              <a:buChar char="•"/>
              <a:defRPr b="0" i="0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6" name="Google Shape;86;p19"/>
          <p:cNvSpPr/>
          <p:nvPr/>
        </p:nvSpPr>
        <p:spPr>
          <a:xfrm>
            <a:off x="3750230" y="2639131"/>
            <a:ext cx="2755073" cy="1873025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b" bIns="11425" lIns="22850" spcFirstLastPara="1" rIns="22850" wrap="square" tIns="1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7" name="Google Shape;87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71855" y="2639131"/>
            <a:ext cx="2755631" cy="196613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9"/>
          <p:cNvSpPr txBox="1"/>
          <p:nvPr>
            <p:ph idx="3" type="body"/>
          </p:nvPr>
        </p:nvSpPr>
        <p:spPr>
          <a:xfrm>
            <a:off x="3987949" y="2785360"/>
            <a:ext cx="2318258" cy="637707"/>
          </a:xfrm>
          <a:prstGeom prst="rect">
            <a:avLst/>
          </a:prstGeom>
          <a:noFill/>
          <a:ln>
            <a:noFill/>
          </a:ln>
        </p:spPr>
        <p:txBody>
          <a:bodyPr anchorCtr="0" anchor="t" bIns="11425" lIns="22850" spcFirstLastPara="1" rIns="22850" wrap="square" tIns="1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9" name="Google Shape;89;p19"/>
          <p:cNvSpPr txBox="1"/>
          <p:nvPr>
            <p:ph idx="4" type="body"/>
          </p:nvPr>
        </p:nvSpPr>
        <p:spPr>
          <a:xfrm>
            <a:off x="3987949" y="3432503"/>
            <a:ext cx="2318258" cy="637707"/>
          </a:xfrm>
          <a:prstGeom prst="rect">
            <a:avLst/>
          </a:prstGeom>
          <a:noFill/>
          <a:ln>
            <a:noFill/>
          </a:ln>
        </p:spPr>
        <p:txBody>
          <a:bodyPr anchorCtr="0" anchor="t" bIns="11425" lIns="22850" spcFirstLastPara="1" rIns="22850" wrap="square" tIns="1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FIDENTIAL">
  <p:cSld name="CONFIDENTIAL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0"/>
          <p:cNvSpPr txBox="1"/>
          <p:nvPr>
            <p:ph type="title"/>
          </p:nvPr>
        </p:nvSpPr>
        <p:spPr>
          <a:xfrm>
            <a:off x="628650" y="0"/>
            <a:ext cx="7886700" cy="628650"/>
          </a:xfrm>
          <a:prstGeom prst="rect">
            <a:avLst/>
          </a:prstGeom>
          <a:noFill/>
          <a:ln>
            <a:noFill/>
          </a:ln>
        </p:spPr>
        <p:txBody>
          <a:bodyPr anchorCtr="0" anchor="b" bIns="11425" lIns="22850" spcFirstLastPara="1" rIns="22850" wrap="square" tIns="1142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1" sz="1800" cap="none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9pPr>
          </a:lstStyle>
          <a:p/>
        </p:txBody>
      </p:sp>
      <p:sp>
        <p:nvSpPr>
          <p:cNvPr id="92" name="Google Shape;92;p20"/>
          <p:cNvSpPr txBox="1"/>
          <p:nvPr>
            <p:ph idx="1" type="body"/>
          </p:nvPr>
        </p:nvSpPr>
        <p:spPr>
          <a:xfrm>
            <a:off x="628650" y="621792"/>
            <a:ext cx="7886700" cy="352044"/>
          </a:xfrm>
          <a:prstGeom prst="rect">
            <a:avLst/>
          </a:prstGeom>
          <a:noFill/>
          <a:ln>
            <a:noFill/>
          </a:ln>
        </p:spPr>
        <p:txBody>
          <a:bodyPr anchorCtr="0" anchor="t" bIns="11425" lIns="22850" spcFirstLastPara="1" rIns="22850" wrap="square" tIns="114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3" name="Google Shape;93;p20"/>
          <p:cNvSpPr txBox="1"/>
          <p:nvPr>
            <p:ph idx="2" type="body"/>
          </p:nvPr>
        </p:nvSpPr>
        <p:spPr>
          <a:xfrm>
            <a:off x="628650" y="1211580"/>
            <a:ext cx="7886700" cy="3412998"/>
          </a:xfrm>
          <a:prstGeom prst="rect">
            <a:avLst/>
          </a:prstGeom>
          <a:noFill/>
          <a:ln>
            <a:noFill/>
          </a:ln>
        </p:spPr>
        <p:txBody>
          <a:bodyPr anchorCtr="0" anchor="t" bIns="11425" lIns="22850" spcFirstLastPara="1" rIns="22850" wrap="square" tIns="11425">
            <a:noAutofit/>
          </a:bodyPr>
          <a:lstStyle>
            <a:lvl1pPr indent="-2984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21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857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794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Char char="•"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7305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700"/>
              <a:buFont typeface="Arial"/>
              <a:buChar char="•"/>
              <a:defRPr b="0" i="0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4" name="Google Shape;94;p20"/>
          <p:cNvSpPr txBox="1"/>
          <p:nvPr/>
        </p:nvSpPr>
        <p:spPr>
          <a:xfrm>
            <a:off x="177121" y="4908947"/>
            <a:ext cx="1626167" cy="111569"/>
          </a:xfrm>
          <a:prstGeom prst="rect">
            <a:avLst/>
          </a:prstGeom>
          <a:noFill/>
          <a:ln>
            <a:noFill/>
          </a:ln>
        </p:spPr>
        <p:txBody>
          <a:bodyPr anchorCtr="0" anchor="t" bIns="11425" lIns="22850" spcFirstLastPara="1" rIns="22850" wrap="square" tIns="1142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NVIDIA CONFIDENTIAL. DO NOT DISTRIBUTE.</a:t>
            </a:r>
            <a:endParaRPr sz="40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DING_Title, Subtitle, Bullets">
  <p:cSld name="CODING_Title, Subtitle, Bullets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1"/>
          <p:cNvSpPr txBox="1"/>
          <p:nvPr>
            <p:ph type="title"/>
          </p:nvPr>
        </p:nvSpPr>
        <p:spPr>
          <a:xfrm>
            <a:off x="628650" y="0"/>
            <a:ext cx="7886700" cy="628650"/>
          </a:xfrm>
          <a:prstGeom prst="rect">
            <a:avLst/>
          </a:prstGeom>
          <a:noFill/>
          <a:ln>
            <a:noFill/>
          </a:ln>
        </p:spPr>
        <p:txBody>
          <a:bodyPr anchorCtr="0" anchor="b" bIns="11425" lIns="22850" spcFirstLastPara="1" rIns="22850" wrap="square" tIns="1142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Mono"/>
              <a:buNone/>
              <a:defRPr b="1" sz="1800" cap="none">
                <a:latin typeface="Roboto Mono"/>
                <a:ea typeface="Roboto Mono"/>
                <a:cs typeface="Roboto Mono"/>
                <a:sym typeface="Roboto Mon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9pPr>
          </a:lstStyle>
          <a:p/>
        </p:txBody>
      </p:sp>
      <p:sp>
        <p:nvSpPr>
          <p:cNvPr id="97" name="Google Shape;97;p21"/>
          <p:cNvSpPr txBox="1"/>
          <p:nvPr>
            <p:ph idx="1" type="body"/>
          </p:nvPr>
        </p:nvSpPr>
        <p:spPr>
          <a:xfrm>
            <a:off x="628650" y="1218438"/>
            <a:ext cx="7886700" cy="3412998"/>
          </a:xfrm>
          <a:prstGeom prst="rect">
            <a:avLst/>
          </a:prstGeom>
          <a:noFill/>
          <a:ln>
            <a:noFill/>
          </a:ln>
        </p:spPr>
        <p:txBody>
          <a:bodyPr anchorCtr="0" anchor="t" bIns="11425" lIns="22850" spcFirstLastPara="1" rIns="22850" wrap="square" tIns="11425">
            <a:noAutofit/>
          </a:bodyPr>
          <a:lstStyle>
            <a:lvl1pPr indent="-2984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defRPr>
            </a:lvl1pPr>
            <a:lvl2pPr indent="-2921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defRPr>
            </a:lvl2pPr>
            <a:lvl3pPr indent="-2857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defRPr>
            </a:lvl3pPr>
            <a:lvl4pPr indent="-2794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Char char="•"/>
              <a:defRPr b="0" i="0" sz="800" u="none" cap="none" strike="noStrike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defRPr>
            </a:lvl4pPr>
            <a:lvl5pPr indent="-27305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700"/>
              <a:buFont typeface="Arial"/>
              <a:buChar char="•"/>
              <a:defRPr b="0" i="0" sz="700" u="none" cap="none" strike="noStrike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8" name="Google Shape;98;p21"/>
          <p:cNvSpPr txBox="1"/>
          <p:nvPr>
            <p:ph idx="2" type="body"/>
          </p:nvPr>
        </p:nvSpPr>
        <p:spPr>
          <a:xfrm>
            <a:off x="628650" y="621792"/>
            <a:ext cx="7886700" cy="352044"/>
          </a:xfrm>
          <a:prstGeom prst="rect">
            <a:avLst/>
          </a:prstGeom>
          <a:noFill/>
          <a:ln>
            <a:noFill/>
          </a:ln>
        </p:spPr>
        <p:txBody>
          <a:bodyPr anchorCtr="0" anchor="t" bIns="11425" lIns="22850" spcFirstLastPara="1" rIns="22850" wrap="square" tIns="114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defRPr>
            </a:lvl1pPr>
            <a:lvl2pPr indent="-228600" lvl="1" marL="9144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FIDENTIAL_Coding">
  <p:cSld name="CONFIDENTIAL_Coding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2"/>
          <p:cNvSpPr txBox="1"/>
          <p:nvPr>
            <p:ph type="title"/>
          </p:nvPr>
        </p:nvSpPr>
        <p:spPr>
          <a:xfrm>
            <a:off x="628650" y="0"/>
            <a:ext cx="7886700" cy="628650"/>
          </a:xfrm>
          <a:prstGeom prst="rect">
            <a:avLst/>
          </a:prstGeom>
          <a:noFill/>
          <a:ln>
            <a:noFill/>
          </a:ln>
        </p:spPr>
        <p:txBody>
          <a:bodyPr anchorCtr="0" anchor="b" bIns="11425" lIns="22850" spcFirstLastPara="1" rIns="22850" wrap="square" tIns="1142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Mono"/>
              <a:buNone/>
              <a:defRPr b="1" sz="1800" cap="none">
                <a:latin typeface="Roboto Mono"/>
                <a:ea typeface="Roboto Mono"/>
                <a:cs typeface="Roboto Mono"/>
                <a:sym typeface="Roboto Mon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9pPr>
          </a:lstStyle>
          <a:p/>
        </p:txBody>
      </p:sp>
      <p:sp>
        <p:nvSpPr>
          <p:cNvPr id="101" name="Google Shape;101;p22"/>
          <p:cNvSpPr txBox="1"/>
          <p:nvPr>
            <p:ph idx="1" type="body"/>
          </p:nvPr>
        </p:nvSpPr>
        <p:spPr>
          <a:xfrm>
            <a:off x="628650" y="1218438"/>
            <a:ext cx="7886700" cy="3412998"/>
          </a:xfrm>
          <a:prstGeom prst="rect">
            <a:avLst/>
          </a:prstGeom>
          <a:noFill/>
          <a:ln>
            <a:noFill/>
          </a:ln>
        </p:spPr>
        <p:txBody>
          <a:bodyPr anchorCtr="0" anchor="t" bIns="11425" lIns="22850" spcFirstLastPara="1" rIns="22850" wrap="square" tIns="11425">
            <a:noAutofit/>
          </a:bodyPr>
          <a:lstStyle>
            <a:lvl1pPr indent="-2984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defRPr>
            </a:lvl1pPr>
            <a:lvl2pPr indent="-2921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defRPr>
            </a:lvl2pPr>
            <a:lvl3pPr indent="-2857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defRPr>
            </a:lvl3pPr>
            <a:lvl4pPr indent="-2794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Char char="•"/>
              <a:defRPr b="0" i="0" sz="800" u="none" cap="none" strike="noStrike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defRPr>
            </a:lvl4pPr>
            <a:lvl5pPr indent="-27305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700"/>
              <a:buFont typeface="Arial"/>
              <a:buChar char="•"/>
              <a:defRPr b="0" i="0" sz="700" u="none" cap="none" strike="noStrike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2" name="Google Shape;102;p22"/>
          <p:cNvSpPr txBox="1"/>
          <p:nvPr>
            <p:ph idx="2" type="body"/>
          </p:nvPr>
        </p:nvSpPr>
        <p:spPr>
          <a:xfrm>
            <a:off x="628650" y="621792"/>
            <a:ext cx="7886700" cy="352044"/>
          </a:xfrm>
          <a:prstGeom prst="rect">
            <a:avLst/>
          </a:prstGeom>
          <a:noFill/>
          <a:ln>
            <a:noFill/>
          </a:ln>
        </p:spPr>
        <p:txBody>
          <a:bodyPr anchorCtr="0" anchor="t" bIns="11425" lIns="22850" spcFirstLastPara="1" rIns="22850" wrap="square" tIns="114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defRPr>
            </a:lvl1pPr>
            <a:lvl2pPr indent="-228600" lvl="1" marL="9144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3" name="Google Shape;103;p22"/>
          <p:cNvSpPr txBox="1"/>
          <p:nvPr/>
        </p:nvSpPr>
        <p:spPr>
          <a:xfrm>
            <a:off x="177121" y="4908947"/>
            <a:ext cx="1626167" cy="111569"/>
          </a:xfrm>
          <a:prstGeom prst="rect">
            <a:avLst/>
          </a:prstGeom>
          <a:noFill/>
          <a:ln>
            <a:noFill/>
          </a:ln>
        </p:spPr>
        <p:txBody>
          <a:bodyPr anchorCtr="0" anchor="t" bIns="11425" lIns="22850" spcFirstLastPara="1" rIns="22850" wrap="square" tIns="1142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NVIDIA CONFIDENTIAL. DO NOT DISTRIBUTE.</a:t>
            </a:r>
            <a:endParaRPr sz="40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lumn">
  <p:cSld name="Two Column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3"/>
          <p:cNvSpPr txBox="1"/>
          <p:nvPr>
            <p:ph type="title"/>
          </p:nvPr>
        </p:nvSpPr>
        <p:spPr>
          <a:xfrm>
            <a:off x="628650" y="0"/>
            <a:ext cx="7886700" cy="628650"/>
          </a:xfrm>
          <a:prstGeom prst="rect">
            <a:avLst/>
          </a:prstGeom>
          <a:noFill/>
          <a:ln>
            <a:noFill/>
          </a:ln>
        </p:spPr>
        <p:txBody>
          <a:bodyPr anchorCtr="0" anchor="b" bIns="11425" lIns="22850" spcFirstLastPara="1" rIns="22850" wrap="square" tIns="1142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1" sz="1800" cap="none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9pPr>
          </a:lstStyle>
          <a:p/>
        </p:txBody>
      </p:sp>
      <p:sp>
        <p:nvSpPr>
          <p:cNvPr id="106" name="Google Shape;106;p23"/>
          <p:cNvSpPr txBox="1"/>
          <p:nvPr>
            <p:ph idx="1" type="body"/>
          </p:nvPr>
        </p:nvSpPr>
        <p:spPr>
          <a:xfrm>
            <a:off x="628650" y="621792"/>
            <a:ext cx="7886700" cy="352044"/>
          </a:xfrm>
          <a:prstGeom prst="rect">
            <a:avLst/>
          </a:prstGeom>
          <a:noFill/>
          <a:ln>
            <a:noFill/>
          </a:ln>
        </p:spPr>
        <p:txBody>
          <a:bodyPr anchorCtr="0" anchor="t" bIns="11425" lIns="22850" spcFirstLastPara="1" rIns="22850" wrap="square" tIns="114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7" name="Google Shape;107;p23"/>
          <p:cNvSpPr txBox="1"/>
          <p:nvPr>
            <p:ph idx="2" type="body"/>
          </p:nvPr>
        </p:nvSpPr>
        <p:spPr>
          <a:xfrm>
            <a:off x="628650" y="1211580"/>
            <a:ext cx="3803904" cy="3412998"/>
          </a:xfrm>
          <a:prstGeom prst="rect">
            <a:avLst/>
          </a:prstGeom>
          <a:noFill/>
          <a:ln>
            <a:noFill/>
          </a:ln>
        </p:spPr>
        <p:txBody>
          <a:bodyPr anchorCtr="0" anchor="t" bIns="11425" lIns="22850" spcFirstLastPara="1" rIns="22850" wrap="square" tIns="11425">
            <a:noAutofit/>
          </a:bodyPr>
          <a:lstStyle>
            <a:lvl1pPr indent="-2984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21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857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794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Char char="•"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7305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700"/>
              <a:buFont typeface="Arial"/>
              <a:buChar char="•"/>
              <a:defRPr b="0" i="0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8" name="Google Shape;108;p23"/>
          <p:cNvSpPr txBox="1"/>
          <p:nvPr>
            <p:ph idx="3" type="body"/>
          </p:nvPr>
        </p:nvSpPr>
        <p:spPr>
          <a:xfrm>
            <a:off x="4711446" y="1211580"/>
            <a:ext cx="3803904" cy="3412998"/>
          </a:xfrm>
          <a:prstGeom prst="rect">
            <a:avLst/>
          </a:prstGeom>
          <a:noFill/>
          <a:ln>
            <a:noFill/>
          </a:ln>
        </p:spPr>
        <p:txBody>
          <a:bodyPr anchorCtr="0" anchor="t" bIns="11425" lIns="22850" spcFirstLastPara="1" rIns="22850" wrap="square" tIns="11425">
            <a:noAutofit/>
          </a:bodyPr>
          <a:lstStyle>
            <a:lvl1pPr indent="-2984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21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857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794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Char char="•"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7305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700"/>
              <a:buFont typeface="Arial"/>
              <a:buChar char="•"/>
              <a:defRPr b="0" i="0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FIDENTIAL_Two Column">
  <p:cSld name="CONFIDENTIAL_Two Column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4"/>
          <p:cNvSpPr txBox="1"/>
          <p:nvPr>
            <p:ph type="title"/>
          </p:nvPr>
        </p:nvSpPr>
        <p:spPr>
          <a:xfrm>
            <a:off x="628650" y="0"/>
            <a:ext cx="7886700" cy="628650"/>
          </a:xfrm>
          <a:prstGeom prst="rect">
            <a:avLst/>
          </a:prstGeom>
          <a:noFill/>
          <a:ln>
            <a:noFill/>
          </a:ln>
        </p:spPr>
        <p:txBody>
          <a:bodyPr anchorCtr="0" anchor="b" bIns="11425" lIns="22850" spcFirstLastPara="1" rIns="22850" wrap="square" tIns="1142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1" sz="1800" cap="none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9pPr>
          </a:lstStyle>
          <a:p/>
        </p:txBody>
      </p:sp>
      <p:sp>
        <p:nvSpPr>
          <p:cNvPr id="111" name="Google Shape;111;p24"/>
          <p:cNvSpPr txBox="1"/>
          <p:nvPr>
            <p:ph idx="1" type="body"/>
          </p:nvPr>
        </p:nvSpPr>
        <p:spPr>
          <a:xfrm>
            <a:off x="628650" y="621792"/>
            <a:ext cx="7886700" cy="352044"/>
          </a:xfrm>
          <a:prstGeom prst="rect">
            <a:avLst/>
          </a:prstGeom>
          <a:noFill/>
          <a:ln>
            <a:noFill/>
          </a:ln>
        </p:spPr>
        <p:txBody>
          <a:bodyPr anchorCtr="0" anchor="t" bIns="11425" lIns="22850" spcFirstLastPara="1" rIns="22850" wrap="square" tIns="114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2" name="Google Shape;112;p24"/>
          <p:cNvSpPr txBox="1"/>
          <p:nvPr>
            <p:ph idx="2" type="body"/>
          </p:nvPr>
        </p:nvSpPr>
        <p:spPr>
          <a:xfrm>
            <a:off x="628650" y="1211580"/>
            <a:ext cx="3803904" cy="3412998"/>
          </a:xfrm>
          <a:prstGeom prst="rect">
            <a:avLst/>
          </a:prstGeom>
          <a:noFill/>
          <a:ln>
            <a:noFill/>
          </a:ln>
        </p:spPr>
        <p:txBody>
          <a:bodyPr anchorCtr="0" anchor="t" bIns="11425" lIns="22850" spcFirstLastPara="1" rIns="22850" wrap="square" tIns="11425">
            <a:noAutofit/>
          </a:bodyPr>
          <a:lstStyle>
            <a:lvl1pPr indent="-2984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21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857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794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Char char="•"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7305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700"/>
              <a:buFont typeface="Arial"/>
              <a:buChar char="•"/>
              <a:defRPr b="0" i="0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3" name="Google Shape;113;p24"/>
          <p:cNvSpPr txBox="1"/>
          <p:nvPr>
            <p:ph idx="3" type="body"/>
          </p:nvPr>
        </p:nvSpPr>
        <p:spPr>
          <a:xfrm>
            <a:off x="4711446" y="1211580"/>
            <a:ext cx="3803904" cy="3412998"/>
          </a:xfrm>
          <a:prstGeom prst="rect">
            <a:avLst/>
          </a:prstGeom>
          <a:noFill/>
          <a:ln>
            <a:noFill/>
          </a:ln>
        </p:spPr>
        <p:txBody>
          <a:bodyPr anchorCtr="0" anchor="t" bIns="11425" lIns="22850" spcFirstLastPara="1" rIns="22850" wrap="square" tIns="11425">
            <a:noAutofit/>
          </a:bodyPr>
          <a:lstStyle>
            <a:lvl1pPr indent="-2984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21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857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794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Char char="•"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7305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700"/>
              <a:buFont typeface="Arial"/>
              <a:buChar char="•"/>
              <a:defRPr b="0" i="0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4" name="Google Shape;114;p24"/>
          <p:cNvSpPr txBox="1"/>
          <p:nvPr/>
        </p:nvSpPr>
        <p:spPr>
          <a:xfrm>
            <a:off x="177121" y="4908947"/>
            <a:ext cx="1626167" cy="111569"/>
          </a:xfrm>
          <a:prstGeom prst="rect">
            <a:avLst/>
          </a:prstGeom>
          <a:noFill/>
          <a:ln>
            <a:noFill/>
          </a:ln>
        </p:spPr>
        <p:txBody>
          <a:bodyPr anchorCtr="0" anchor="t" bIns="11425" lIns="22850" spcFirstLastPara="1" rIns="22850" wrap="square" tIns="1142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NVIDIA CONFIDENTIAL. DO NOT DISTRIBUTE.</a:t>
            </a:r>
            <a:endParaRPr sz="40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Left - Text Right">
  <p:cSld name="Image Left - Text Right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5"/>
          <p:cNvSpPr/>
          <p:nvPr>
            <p:ph idx="2" type="pic"/>
          </p:nvPr>
        </p:nvSpPr>
        <p:spPr>
          <a:xfrm>
            <a:off x="0" y="0"/>
            <a:ext cx="4103291" cy="5143500"/>
          </a:xfrm>
          <a:prstGeom prst="rect">
            <a:avLst/>
          </a:prstGeom>
          <a:solidFill>
            <a:srgbClr val="F2F2F2">
              <a:alpha val="60784"/>
            </a:srgbClr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7" name="Google Shape;117;p25"/>
          <p:cNvSpPr txBox="1"/>
          <p:nvPr>
            <p:ph type="title"/>
          </p:nvPr>
        </p:nvSpPr>
        <p:spPr>
          <a:xfrm>
            <a:off x="4782312" y="75516"/>
            <a:ext cx="3659886" cy="841424"/>
          </a:xfrm>
          <a:prstGeom prst="rect">
            <a:avLst/>
          </a:prstGeom>
          <a:noFill/>
          <a:ln>
            <a:noFill/>
          </a:ln>
        </p:spPr>
        <p:txBody>
          <a:bodyPr anchorCtr="0" anchor="b" bIns="11425" lIns="22850" spcFirstLastPara="1" rIns="22850" wrap="square" tIns="11425">
            <a:normAutofit/>
          </a:bodyPr>
          <a:lstStyle>
            <a:lvl1pPr lv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1" sz="1800" cap="none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200"/>
              </a:spcBef>
              <a:spcAft>
                <a:spcPts val="0"/>
              </a:spcAft>
              <a:buSzPts val="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9pPr>
          </a:lstStyle>
          <a:p/>
        </p:txBody>
      </p:sp>
      <p:sp>
        <p:nvSpPr>
          <p:cNvPr id="118" name="Google Shape;118;p25"/>
          <p:cNvSpPr txBox="1"/>
          <p:nvPr>
            <p:ph idx="1" type="body"/>
          </p:nvPr>
        </p:nvSpPr>
        <p:spPr>
          <a:xfrm>
            <a:off x="4782312" y="1747048"/>
            <a:ext cx="3659886" cy="2836381"/>
          </a:xfrm>
          <a:prstGeom prst="rect">
            <a:avLst/>
          </a:prstGeom>
          <a:noFill/>
          <a:ln>
            <a:noFill/>
          </a:ln>
        </p:spPr>
        <p:txBody>
          <a:bodyPr anchorCtr="0" anchor="t" bIns="11425" lIns="22850" spcFirstLastPara="1" rIns="22850" wrap="square" tIns="11425">
            <a:noAutofit/>
          </a:bodyPr>
          <a:lstStyle>
            <a:lvl1pPr indent="-2984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21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857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794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Char char="•"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7305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700"/>
              <a:buFont typeface="Arial"/>
              <a:buChar char="•"/>
              <a:defRPr b="0" i="0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9" name="Google Shape;119;p25"/>
          <p:cNvSpPr txBox="1"/>
          <p:nvPr>
            <p:ph idx="3" type="body"/>
          </p:nvPr>
        </p:nvSpPr>
        <p:spPr>
          <a:xfrm>
            <a:off x="4782312" y="932942"/>
            <a:ext cx="3659886" cy="352044"/>
          </a:xfrm>
          <a:prstGeom prst="rect">
            <a:avLst/>
          </a:prstGeom>
          <a:noFill/>
          <a:ln>
            <a:noFill/>
          </a:ln>
        </p:spPr>
        <p:txBody>
          <a:bodyPr anchorCtr="0" anchor="t" bIns="11425" lIns="22850" spcFirstLastPara="1" rIns="22850" wrap="square" tIns="1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120" name="Google Shape;120;p25"/>
          <p:cNvCxnSpPr/>
          <p:nvPr/>
        </p:nvCxnSpPr>
        <p:spPr>
          <a:xfrm>
            <a:off x="4103291" y="1423307"/>
            <a:ext cx="4320620" cy="0"/>
          </a:xfrm>
          <a:prstGeom prst="straightConnector1">
            <a:avLst/>
          </a:prstGeom>
          <a:noFill/>
          <a:ln cap="flat" cmpd="sng" w="317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Left - Text Right NO SUBTITLE">
  <p:cSld name="Image Left - Text Right NO SUBTITLE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6"/>
          <p:cNvSpPr txBox="1"/>
          <p:nvPr>
            <p:ph idx="1" type="body"/>
          </p:nvPr>
        </p:nvSpPr>
        <p:spPr>
          <a:xfrm>
            <a:off x="4782312" y="1747048"/>
            <a:ext cx="3659886" cy="2836381"/>
          </a:xfrm>
          <a:prstGeom prst="rect">
            <a:avLst/>
          </a:prstGeom>
          <a:noFill/>
          <a:ln>
            <a:noFill/>
          </a:ln>
        </p:spPr>
        <p:txBody>
          <a:bodyPr anchorCtr="0" anchor="t" bIns="11425" lIns="22850" spcFirstLastPara="1" rIns="22850" wrap="square" tIns="11425">
            <a:noAutofit/>
          </a:bodyPr>
          <a:lstStyle>
            <a:lvl1pPr indent="-2984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21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857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794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Char char="•"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7305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700"/>
              <a:buFont typeface="Arial"/>
              <a:buChar char="•"/>
              <a:defRPr b="0" i="0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123" name="Google Shape;123;p26"/>
          <p:cNvCxnSpPr/>
          <p:nvPr/>
        </p:nvCxnSpPr>
        <p:spPr>
          <a:xfrm>
            <a:off x="4103291" y="1423307"/>
            <a:ext cx="4320620" cy="0"/>
          </a:xfrm>
          <a:prstGeom prst="straightConnector1">
            <a:avLst/>
          </a:prstGeom>
          <a:noFill/>
          <a:ln cap="flat" cmpd="sng" w="317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4" name="Google Shape;124;p26"/>
          <p:cNvSpPr txBox="1"/>
          <p:nvPr>
            <p:ph type="title"/>
          </p:nvPr>
        </p:nvSpPr>
        <p:spPr>
          <a:xfrm>
            <a:off x="4782312" y="304694"/>
            <a:ext cx="3659886" cy="841424"/>
          </a:xfrm>
          <a:prstGeom prst="rect">
            <a:avLst/>
          </a:prstGeom>
          <a:noFill/>
          <a:ln>
            <a:noFill/>
          </a:ln>
        </p:spPr>
        <p:txBody>
          <a:bodyPr anchorCtr="0" anchor="b" bIns="11425" lIns="22850" spcFirstLastPara="1" rIns="22850" wrap="square" tIns="11425">
            <a:normAutofit/>
          </a:bodyPr>
          <a:lstStyle>
            <a:lvl1pPr lv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1" sz="1800" cap="none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200"/>
              </a:spcBef>
              <a:spcAft>
                <a:spcPts val="0"/>
              </a:spcAft>
              <a:buSzPts val="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9pPr>
          </a:lstStyle>
          <a:p/>
        </p:txBody>
      </p:sp>
      <p:sp>
        <p:nvSpPr>
          <p:cNvPr id="125" name="Google Shape;125;p26"/>
          <p:cNvSpPr/>
          <p:nvPr>
            <p:ph idx="2" type="pic"/>
          </p:nvPr>
        </p:nvSpPr>
        <p:spPr>
          <a:xfrm>
            <a:off x="0" y="0"/>
            <a:ext cx="4103291" cy="5143500"/>
          </a:xfrm>
          <a:prstGeom prst="rect">
            <a:avLst/>
          </a:prstGeom>
          <a:solidFill>
            <a:srgbClr val="F2F2F2">
              <a:alpha val="60784"/>
            </a:srgbClr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DING Layout">
  <p:cSld name="CODING Layout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7"/>
          <p:cNvSpPr/>
          <p:nvPr/>
        </p:nvSpPr>
        <p:spPr>
          <a:xfrm>
            <a:off x="8172450" y="4583429"/>
            <a:ext cx="971550" cy="560071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1425" lIns="22850" spcFirstLastPara="1" rIns="22850" wrap="square" tIns="1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Google Shape;128;p27"/>
          <p:cNvSpPr txBox="1"/>
          <p:nvPr>
            <p:ph type="title"/>
          </p:nvPr>
        </p:nvSpPr>
        <p:spPr>
          <a:xfrm>
            <a:off x="649224" y="75516"/>
            <a:ext cx="3659886" cy="841424"/>
          </a:xfrm>
          <a:prstGeom prst="rect">
            <a:avLst/>
          </a:prstGeom>
          <a:noFill/>
          <a:ln>
            <a:noFill/>
          </a:ln>
        </p:spPr>
        <p:txBody>
          <a:bodyPr anchorCtr="0" anchor="b" bIns="11425" lIns="22850" spcFirstLastPara="1" rIns="22850" wrap="square" tIns="11425">
            <a:normAutofit/>
          </a:bodyPr>
          <a:lstStyle>
            <a:lvl1pPr lv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 Mono"/>
              <a:buNone/>
              <a:defRPr b="1" sz="1800" cap="none">
                <a:latin typeface="Roboto Mono"/>
                <a:ea typeface="Roboto Mono"/>
                <a:cs typeface="Roboto Mono"/>
                <a:sym typeface="Roboto Mono"/>
              </a:defRPr>
            </a:lvl1pPr>
            <a:lvl2pPr lvl="1">
              <a:spcBef>
                <a:spcPts val="200"/>
              </a:spcBef>
              <a:spcAft>
                <a:spcPts val="0"/>
              </a:spcAft>
              <a:buSzPts val="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9pPr>
          </a:lstStyle>
          <a:p/>
        </p:txBody>
      </p:sp>
      <p:sp>
        <p:nvSpPr>
          <p:cNvPr id="129" name="Google Shape;129;p27"/>
          <p:cNvSpPr txBox="1"/>
          <p:nvPr>
            <p:ph idx="1" type="body"/>
          </p:nvPr>
        </p:nvSpPr>
        <p:spPr>
          <a:xfrm>
            <a:off x="649224" y="1747048"/>
            <a:ext cx="3659886" cy="2836381"/>
          </a:xfrm>
          <a:prstGeom prst="rect">
            <a:avLst/>
          </a:prstGeom>
          <a:noFill/>
          <a:ln>
            <a:noFill/>
          </a:ln>
        </p:spPr>
        <p:txBody>
          <a:bodyPr anchorCtr="0" anchor="t" bIns="11425" lIns="22850" spcFirstLastPara="1" rIns="22850" wrap="square" tIns="11425">
            <a:noAutofit/>
          </a:bodyPr>
          <a:lstStyle>
            <a:lvl1pPr indent="-2984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defRPr>
            </a:lvl1pPr>
            <a:lvl2pPr indent="-2921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defRPr>
            </a:lvl2pPr>
            <a:lvl3pPr indent="-2857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defRPr>
            </a:lvl3pPr>
            <a:lvl4pPr indent="-2794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Char char="•"/>
              <a:defRPr b="0" i="0" sz="800" u="none" cap="none" strike="noStrike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defRPr>
            </a:lvl4pPr>
            <a:lvl5pPr indent="-27305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700"/>
              <a:buFont typeface="Arial"/>
              <a:buChar char="•"/>
              <a:defRPr b="0" i="0" sz="700" u="none" cap="none" strike="noStrike">
                <a:solidFill>
                  <a:schemeClr val="lt1"/>
                </a:solidFill>
                <a:latin typeface="Roboto Mono"/>
                <a:ea typeface="Roboto Mono"/>
                <a:cs typeface="Roboto Mono"/>
                <a:sym typeface="Roboto Mono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0" name="Google Shape;130;p27"/>
          <p:cNvSpPr txBox="1"/>
          <p:nvPr>
            <p:ph idx="2" type="body"/>
          </p:nvPr>
        </p:nvSpPr>
        <p:spPr>
          <a:xfrm>
            <a:off x="649224" y="932942"/>
            <a:ext cx="3659886" cy="352044"/>
          </a:xfrm>
          <a:prstGeom prst="rect">
            <a:avLst/>
          </a:prstGeom>
          <a:noFill/>
          <a:ln>
            <a:noFill/>
          </a:ln>
        </p:spPr>
        <p:txBody>
          <a:bodyPr anchorCtr="0" anchor="t" bIns="11425" lIns="22850" spcFirstLastPara="1" rIns="22850" wrap="square" tIns="1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defRPr>
            </a:lvl1pPr>
            <a:lvl2pPr indent="-228600" lvl="1" marL="9144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1" name="Google Shape;131;p27"/>
          <p:cNvSpPr/>
          <p:nvPr/>
        </p:nvSpPr>
        <p:spPr>
          <a:xfrm>
            <a:off x="5040709" y="0"/>
            <a:ext cx="4103291" cy="51435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11425" lIns="22850" spcFirstLastPara="1" rIns="22850" wrap="square" tIns="54865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r>
              <a:t/>
            </a:r>
            <a:endParaRPr sz="1000">
              <a:solidFill>
                <a:schemeClr val="l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2" name="Google Shape;132;p27"/>
          <p:cNvGrpSpPr/>
          <p:nvPr/>
        </p:nvGrpSpPr>
        <p:grpSpPr>
          <a:xfrm>
            <a:off x="0" y="4876104"/>
            <a:ext cx="582642" cy="270734"/>
            <a:chOff x="0" y="19504414"/>
            <a:chExt cx="2330569" cy="1082936"/>
          </a:xfrm>
        </p:grpSpPr>
        <p:sp>
          <p:nvSpPr>
            <p:cNvPr id="133" name="Google Shape;133;p27"/>
            <p:cNvSpPr/>
            <p:nvPr/>
          </p:nvSpPr>
          <p:spPr>
            <a:xfrm>
              <a:off x="0" y="19697679"/>
              <a:ext cx="155448" cy="889671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11425" lIns="22850" spcFirstLastPara="1" rIns="22850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A picture containing shape&#10;&#10;Description automatically generated" id="134" name="Google Shape;134;p27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327131" y="19504414"/>
              <a:ext cx="2003438" cy="690238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35" name="Google Shape;135;p27"/>
          <p:cNvCxnSpPr/>
          <p:nvPr/>
        </p:nvCxnSpPr>
        <p:spPr>
          <a:xfrm>
            <a:off x="0" y="1423307"/>
            <a:ext cx="4309110" cy="0"/>
          </a:xfrm>
          <a:prstGeom prst="straightConnector1">
            <a:avLst/>
          </a:prstGeom>
          <a:noFill/>
          <a:ln cap="flat" cmpd="sng" w="317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Left NO SUBTITLE - Image Right">
  <p:cSld name="Text Left NO SUBTITLE - Image Right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8"/>
          <p:cNvSpPr/>
          <p:nvPr/>
        </p:nvSpPr>
        <p:spPr>
          <a:xfrm>
            <a:off x="8241030" y="4732020"/>
            <a:ext cx="902970" cy="41148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1425" lIns="22850" spcFirstLastPara="1" rIns="22850" wrap="square" tIns="1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28"/>
          <p:cNvSpPr txBox="1"/>
          <p:nvPr>
            <p:ph type="title"/>
          </p:nvPr>
        </p:nvSpPr>
        <p:spPr>
          <a:xfrm>
            <a:off x="649224" y="304694"/>
            <a:ext cx="3659886" cy="841424"/>
          </a:xfrm>
          <a:prstGeom prst="rect">
            <a:avLst/>
          </a:prstGeom>
          <a:noFill/>
          <a:ln>
            <a:noFill/>
          </a:ln>
        </p:spPr>
        <p:txBody>
          <a:bodyPr anchorCtr="0" anchor="b" bIns="11425" lIns="22850" spcFirstLastPara="1" rIns="22850" wrap="square" tIns="11425">
            <a:normAutofit/>
          </a:bodyPr>
          <a:lstStyle>
            <a:lvl1pPr lv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1" sz="1800" cap="none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200"/>
              </a:spcBef>
              <a:spcAft>
                <a:spcPts val="0"/>
              </a:spcAft>
              <a:buSzPts val="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9pPr>
          </a:lstStyle>
          <a:p/>
        </p:txBody>
      </p:sp>
      <p:sp>
        <p:nvSpPr>
          <p:cNvPr id="139" name="Google Shape;139;p28"/>
          <p:cNvSpPr txBox="1"/>
          <p:nvPr>
            <p:ph idx="1" type="body"/>
          </p:nvPr>
        </p:nvSpPr>
        <p:spPr>
          <a:xfrm>
            <a:off x="649224" y="1747048"/>
            <a:ext cx="3659886" cy="2836381"/>
          </a:xfrm>
          <a:prstGeom prst="rect">
            <a:avLst/>
          </a:prstGeom>
          <a:noFill/>
          <a:ln>
            <a:noFill/>
          </a:ln>
        </p:spPr>
        <p:txBody>
          <a:bodyPr anchorCtr="0" anchor="t" bIns="11425" lIns="22850" spcFirstLastPara="1" rIns="22850" wrap="square" tIns="11425">
            <a:noAutofit/>
          </a:bodyPr>
          <a:lstStyle>
            <a:lvl1pPr indent="-2984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21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857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794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Char char="•"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7305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700"/>
              <a:buFont typeface="Arial"/>
              <a:buChar char="•"/>
              <a:defRPr b="0" i="0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140" name="Google Shape;140;p28"/>
          <p:cNvGrpSpPr/>
          <p:nvPr/>
        </p:nvGrpSpPr>
        <p:grpSpPr>
          <a:xfrm>
            <a:off x="0" y="4876104"/>
            <a:ext cx="582642" cy="270734"/>
            <a:chOff x="0" y="19504414"/>
            <a:chExt cx="2330569" cy="1082936"/>
          </a:xfrm>
        </p:grpSpPr>
        <p:sp>
          <p:nvSpPr>
            <p:cNvPr id="141" name="Google Shape;141;p28"/>
            <p:cNvSpPr/>
            <p:nvPr/>
          </p:nvSpPr>
          <p:spPr>
            <a:xfrm>
              <a:off x="0" y="19697679"/>
              <a:ext cx="155448" cy="889671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11425" lIns="22850" spcFirstLastPara="1" rIns="22850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A picture containing shape&#10;&#10;Description automatically generated" id="142" name="Google Shape;142;p28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327131" y="19504414"/>
              <a:ext cx="2003438" cy="690238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43" name="Google Shape;143;p28"/>
          <p:cNvCxnSpPr/>
          <p:nvPr/>
        </p:nvCxnSpPr>
        <p:spPr>
          <a:xfrm>
            <a:off x="0" y="1423307"/>
            <a:ext cx="4309110" cy="0"/>
          </a:xfrm>
          <a:prstGeom prst="straightConnector1">
            <a:avLst/>
          </a:prstGeom>
          <a:noFill/>
          <a:ln cap="flat" cmpd="sng" w="317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44" name="Google Shape;144;p28"/>
          <p:cNvSpPr/>
          <p:nvPr>
            <p:ph idx="2" type="pic"/>
          </p:nvPr>
        </p:nvSpPr>
        <p:spPr>
          <a:xfrm>
            <a:off x="5040709" y="0"/>
            <a:ext cx="4103291" cy="5143500"/>
          </a:xfrm>
          <a:prstGeom prst="rect">
            <a:avLst/>
          </a:prstGeom>
          <a:solidFill>
            <a:srgbClr val="F2F2F2">
              <a:alpha val="60784"/>
            </a:srgbClr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Left TITLE ONLY - Image Right">
  <p:cSld name="Text Left TITLE ONLY - Image Right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9"/>
          <p:cNvSpPr/>
          <p:nvPr/>
        </p:nvSpPr>
        <p:spPr>
          <a:xfrm>
            <a:off x="8241030" y="4732020"/>
            <a:ext cx="902970" cy="41148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1425" lIns="22850" spcFirstLastPara="1" rIns="22850" wrap="square" tIns="1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29"/>
          <p:cNvSpPr/>
          <p:nvPr>
            <p:ph idx="2" type="pic"/>
          </p:nvPr>
        </p:nvSpPr>
        <p:spPr>
          <a:xfrm>
            <a:off x="4105656" y="0"/>
            <a:ext cx="5038344" cy="5143500"/>
          </a:xfrm>
          <a:prstGeom prst="rect">
            <a:avLst/>
          </a:prstGeom>
          <a:solidFill>
            <a:srgbClr val="F2F2F2">
              <a:alpha val="60784"/>
            </a:srgbClr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8" name="Google Shape;148;p29"/>
          <p:cNvSpPr txBox="1"/>
          <p:nvPr>
            <p:ph type="title"/>
          </p:nvPr>
        </p:nvSpPr>
        <p:spPr>
          <a:xfrm>
            <a:off x="649224" y="2151038"/>
            <a:ext cx="3044952" cy="841424"/>
          </a:xfrm>
          <a:prstGeom prst="rect">
            <a:avLst/>
          </a:prstGeom>
          <a:noFill/>
          <a:ln>
            <a:noFill/>
          </a:ln>
        </p:spPr>
        <p:txBody>
          <a:bodyPr anchorCtr="0" anchor="ctr" bIns="11425" lIns="22850" spcFirstLastPara="1" rIns="22850" wrap="square" tIns="11425">
            <a:normAutofit/>
          </a:bodyPr>
          <a:lstStyle>
            <a:lvl1pPr lv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1" sz="1800" cap="none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200"/>
              </a:spcBef>
              <a:spcAft>
                <a:spcPts val="0"/>
              </a:spcAft>
              <a:buSzPts val="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9pPr>
          </a:lstStyle>
          <a:p/>
        </p:txBody>
      </p:sp>
      <p:grpSp>
        <p:nvGrpSpPr>
          <p:cNvPr id="149" name="Google Shape;149;p29"/>
          <p:cNvGrpSpPr/>
          <p:nvPr/>
        </p:nvGrpSpPr>
        <p:grpSpPr>
          <a:xfrm>
            <a:off x="0" y="4876104"/>
            <a:ext cx="582642" cy="270734"/>
            <a:chOff x="0" y="19504414"/>
            <a:chExt cx="2330569" cy="1082936"/>
          </a:xfrm>
        </p:grpSpPr>
        <p:sp>
          <p:nvSpPr>
            <p:cNvPr id="150" name="Google Shape;150;p29"/>
            <p:cNvSpPr/>
            <p:nvPr/>
          </p:nvSpPr>
          <p:spPr>
            <a:xfrm>
              <a:off x="0" y="19697679"/>
              <a:ext cx="155448" cy="889671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11425" lIns="22850" spcFirstLastPara="1" rIns="22850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A picture containing shape&#10;&#10;Description automatically generated" id="151" name="Google Shape;151;p29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327131" y="19504414"/>
              <a:ext cx="2003438" cy="690238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Left NO BULLETS - Image Right ">
  <p:cSld name="Text Left NO BULLETS - Image Right "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0"/>
          <p:cNvSpPr/>
          <p:nvPr/>
        </p:nvSpPr>
        <p:spPr>
          <a:xfrm>
            <a:off x="8241030" y="4732020"/>
            <a:ext cx="902970" cy="41148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1425" lIns="22850" spcFirstLastPara="1" rIns="22850" wrap="square" tIns="1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30"/>
          <p:cNvSpPr txBox="1"/>
          <p:nvPr>
            <p:ph type="title"/>
          </p:nvPr>
        </p:nvSpPr>
        <p:spPr>
          <a:xfrm>
            <a:off x="649224" y="1707398"/>
            <a:ext cx="3035808" cy="841424"/>
          </a:xfrm>
          <a:prstGeom prst="rect">
            <a:avLst/>
          </a:prstGeom>
          <a:noFill/>
          <a:ln>
            <a:noFill/>
          </a:ln>
        </p:spPr>
        <p:txBody>
          <a:bodyPr anchorCtr="0" anchor="b" bIns="11425" lIns="22850" spcFirstLastPara="1" rIns="22850" wrap="square" tIns="11425">
            <a:normAutofit/>
          </a:bodyPr>
          <a:lstStyle>
            <a:lvl1pPr lv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1" sz="1800" cap="none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200"/>
              </a:spcBef>
              <a:spcAft>
                <a:spcPts val="0"/>
              </a:spcAft>
              <a:buSzPts val="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9pPr>
          </a:lstStyle>
          <a:p/>
        </p:txBody>
      </p:sp>
      <p:sp>
        <p:nvSpPr>
          <p:cNvPr id="155" name="Google Shape;155;p30"/>
          <p:cNvSpPr txBox="1"/>
          <p:nvPr>
            <p:ph idx="1" type="body"/>
          </p:nvPr>
        </p:nvSpPr>
        <p:spPr>
          <a:xfrm>
            <a:off x="649224" y="2570780"/>
            <a:ext cx="3035808" cy="352044"/>
          </a:xfrm>
          <a:prstGeom prst="rect">
            <a:avLst/>
          </a:prstGeom>
          <a:noFill/>
          <a:ln>
            <a:noFill/>
          </a:ln>
        </p:spPr>
        <p:txBody>
          <a:bodyPr anchorCtr="0" anchor="t" bIns="11425" lIns="22850" spcFirstLastPara="1" rIns="22850" wrap="square" tIns="1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156" name="Google Shape;156;p30"/>
          <p:cNvGrpSpPr/>
          <p:nvPr/>
        </p:nvGrpSpPr>
        <p:grpSpPr>
          <a:xfrm>
            <a:off x="0" y="4876104"/>
            <a:ext cx="582642" cy="270734"/>
            <a:chOff x="0" y="19504414"/>
            <a:chExt cx="2330569" cy="1082936"/>
          </a:xfrm>
        </p:grpSpPr>
        <p:sp>
          <p:nvSpPr>
            <p:cNvPr id="157" name="Google Shape;157;p30"/>
            <p:cNvSpPr/>
            <p:nvPr/>
          </p:nvSpPr>
          <p:spPr>
            <a:xfrm>
              <a:off x="0" y="19697679"/>
              <a:ext cx="155448" cy="889671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11425" lIns="22850" spcFirstLastPara="1" rIns="22850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A picture containing shape&#10;&#10;Description automatically generated" id="158" name="Google Shape;158;p30"/>
            <p:cNvPicPr preferRelativeResize="0"/>
            <p:nvPr/>
          </p:nvPicPr>
          <p:blipFill rotWithShape="1">
            <a:blip r:embed="rId2">
              <a:alphaModFix/>
            </a:blip>
            <a:srcRect b="0" l="0" r="0" t="0"/>
            <a:stretch/>
          </p:blipFill>
          <p:spPr>
            <a:xfrm>
              <a:off x="327131" y="19504414"/>
              <a:ext cx="2003438" cy="69023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9" name="Google Shape;159;p30"/>
          <p:cNvSpPr/>
          <p:nvPr>
            <p:ph idx="2" type="pic"/>
          </p:nvPr>
        </p:nvSpPr>
        <p:spPr>
          <a:xfrm>
            <a:off x="4105656" y="0"/>
            <a:ext cx="5038344" cy="5143500"/>
          </a:xfrm>
          <a:prstGeom prst="rect">
            <a:avLst/>
          </a:prstGeom>
          <a:solidFill>
            <a:srgbClr val="F2F2F2">
              <a:alpha val="60784"/>
            </a:srgbClr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ingle Image Layout">
  <p:cSld name="Single Image Layout"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1"/>
          <p:cNvSpPr txBox="1"/>
          <p:nvPr>
            <p:ph type="title"/>
          </p:nvPr>
        </p:nvSpPr>
        <p:spPr>
          <a:xfrm>
            <a:off x="628650" y="0"/>
            <a:ext cx="7886700" cy="628650"/>
          </a:xfrm>
          <a:prstGeom prst="rect">
            <a:avLst/>
          </a:prstGeom>
          <a:noFill/>
          <a:ln>
            <a:noFill/>
          </a:ln>
        </p:spPr>
        <p:txBody>
          <a:bodyPr anchorCtr="0" anchor="b" bIns="11425" lIns="22850" spcFirstLastPara="1" rIns="22850" wrap="square" tIns="1142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1" sz="1800" cap="none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9pPr>
          </a:lstStyle>
          <a:p/>
        </p:txBody>
      </p:sp>
      <p:sp>
        <p:nvSpPr>
          <p:cNvPr id="162" name="Google Shape;162;p31"/>
          <p:cNvSpPr txBox="1"/>
          <p:nvPr>
            <p:ph idx="1" type="body"/>
          </p:nvPr>
        </p:nvSpPr>
        <p:spPr>
          <a:xfrm>
            <a:off x="628650" y="621792"/>
            <a:ext cx="7886700" cy="352044"/>
          </a:xfrm>
          <a:prstGeom prst="rect">
            <a:avLst/>
          </a:prstGeom>
          <a:noFill/>
          <a:ln>
            <a:noFill/>
          </a:ln>
        </p:spPr>
        <p:txBody>
          <a:bodyPr anchorCtr="0" anchor="t" bIns="11425" lIns="22850" spcFirstLastPara="1" rIns="22850" wrap="square" tIns="114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3" name="Google Shape;163;p31"/>
          <p:cNvSpPr/>
          <p:nvPr>
            <p:ph idx="2" type="pic"/>
          </p:nvPr>
        </p:nvSpPr>
        <p:spPr>
          <a:xfrm>
            <a:off x="1515663" y="1212453"/>
            <a:ext cx="6112675" cy="3004959"/>
          </a:xfrm>
          <a:prstGeom prst="rect">
            <a:avLst/>
          </a:prstGeom>
          <a:solidFill>
            <a:srgbClr val="151617">
              <a:alpha val="60784"/>
            </a:srgbClr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4" name="Google Shape;164;p31"/>
          <p:cNvSpPr txBox="1"/>
          <p:nvPr>
            <p:ph idx="3" type="body"/>
          </p:nvPr>
        </p:nvSpPr>
        <p:spPr>
          <a:xfrm>
            <a:off x="1515663" y="4265990"/>
            <a:ext cx="6112675" cy="187590"/>
          </a:xfrm>
          <a:prstGeom prst="rect">
            <a:avLst/>
          </a:prstGeom>
          <a:noFill/>
          <a:ln>
            <a:noFill/>
          </a:ln>
        </p:spPr>
        <p:txBody>
          <a:bodyPr anchorCtr="0" anchor="b" bIns="11425" lIns="22850" spcFirstLastPara="1" rIns="22850" wrap="square" tIns="114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5" name="Google Shape;165;p31"/>
          <p:cNvSpPr txBox="1"/>
          <p:nvPr>
            <p:ph idx="4" type="body"/>
          </p:nvPr>
        </p:nvSpPr>
        <p:spPr>
          <a:xfrm>
            <a:off x="1515663" y="4437892"/>
            <a:ext cx="6112675" cy="187590"/>
          </a:xfrm>
          <a:prstGeom prst="rect">
            <a:avLst/>
          </a:prstGeom>
          <a:noFill/>
          <a:ln>
            <a:noFill/>
          </a:ln>
        </p:spPr>
        <p:txBody>
          <a:bodyPr anchorCtr="0" anchor="t" bIns="11425" lIns="22850" spcFirstLastPara="1" rIns="22850" wrap="square" tIns="114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w/ Text">
  <p:cSld name="Image w/ Text"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2"/>
          <p:cNvSpPr txBox="1"/>
          <p:nvPr>
            <p:ph idx="1" type="body"/>
          </p:nvPr>
        </p:nvSpPr>
        <p:spPr>
          <a:xfrm>
            <a:off x="4838700" y="1729992"/>
            <a:ext cx="3895899" cy="1969881"/>
          </a:xfrm>
          <a:prstGeom prst="rect">
            <a:avLst/>
          </a:prstGeom>
          <a:noFill/>
          <a:ln>
            <a:noFill/>
          </a:ln>
        </p:spPr>
        <p:txBody>
          <a:bodyPr anchorCtr="0" anchor="ctr" bIns="11425" lIns="22850" spcFirstLastPara="1" rIns="22850" wrap="square" tIns="11425">
            <a:noAutofit/>
          </a:bodyPr>
          <a:lstStyle>
            <a:lvl1pPr indent="-2984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21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857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794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Char char="•"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7305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700"/>
              <a:buFont typeface="Arial"/>
              <a:buChar char="•"/>
              <a:defRPr b="0" i="0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8" name="Google Shape;168;p32"/>
          <p:cNvSpPr/>
          <p:nvPr>
            <p:ph idx="2" type="pic"/>
          </p:nvPr>
        </p:nvSpPr>
        <p:spPr>
          <a:xfrm>
            <a:off x="409401" y="1212453"/>
            <a:ext cx="4086399" cy="3004959"/>
          </a:xfrm>
          <a:prstGeom prst="rect">
            <a:avLst/>
          </a:prstGeom>
          <a:solidFill>
            <a:srgbClr val="151617">
              <a:alpha val="60784"/>
            </a:srgbClr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9" name="Google Shape;169;p32"/>
          <p:cNvSpPr txBox="1"/>
          <p:nvPr>
            <p:ph idx="3" type="body"/>
          </p:nvPr>
        </p:nvSpPr>
        <p:spPr>
          <a:xfrm>
            <a:off x="409401" y="4265990"/>
            <a:ext cx="4086399" cy="187590"/>
          </a:xfrm>
          <a:prstGeom prst="rect">
            <a:avLst/>
          </a:prstGeom>
          <a:noFill/>
          <a:ln>
            <a:noFill/>
          </a:ln>
        </p:spPr>
        <p:txBody>
          <a:bodyPr anchorCtr="0" anchor="b" bIns="11425" lIns="22850" spcFirstLastPara="1" rIns="22850" wrap="square" tIns="114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0" name="Google Shape;170;p32"/>
          <p:cNvSpPr txBox="1"/>
          <p:nvPr>
            <p:ph idx="4" type="body"/>
          </p:nvPr>
        </p:nvSpPr>
        <p:spPr>
          <a:xfrm>
            <a:off x="409401" y="4437892"/>
            <a:ext cx="4086399" cy="187590"/>
          </a:xfrm>
          <a:prstGeom prst="rect">
            <a:avLst/>
          </a:prstGeom>
          <a:noFill/>
          <a:ln>
            <a:noFill/>
          </a:ln>
        </p:spPr>
        <p:txBody>
          <a:bodyPr anchorCtr="0" anchor="t" bIns="11425" lIns="22850" spcFirstLastPara="1" rIns="22850" wrap="square" tIns="114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1" name="Google Shape;171;p32"/>
          <p:cNvSpPr txBox="1"/>
          <p:nvPr>
            <p:ph type="title"/>
          </p:nvPr>
        </p:nvSpPr>
        <p:spPr>
          <a:xfrm>
            <a:off x="628650" y="0"/>
            <a:ext cx="7886700" cy="628650"/>
          </a:xfrm>
          <a:prstGeom prst="rect">
            <a:avLst/>
          </a:prstGeom>
          <a:noFill/>
          <a:ln>
            <a:noFill/>
          </a:ln>
        </p:spPr>
        <p:txBody>
          <a:bodyPr anchorCtr="0" anchor="b" bIns="11425" lIns="22850" spcFirstLastPara="1" rIns="22850" wrap="square" tIns="1142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1" sz="1800" cap="none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9pPr>
          </a:lstStyle>
          <a:p/>
        </p:txBody>
      </p:sp>
      <p:sp>
        <p:nvSpPr>
          <p:cNvPr id="172" name="Google Shape;172;p32"/>
          <p:cNvSpPr txBox="1"/>
          <p:nvPr>
            <p:ph idx="5" type="body"/>
          </p:nvPr>
        </p:nvSpPr>
        <p:spPr>
          <a:xfrm>
            <a:off x="628650" y="621792"/>
            <a:ext cx="7886700" cy="352044"/>
          </a:xfrm>
          <a:prstGeom prst="rect">
            <a:avLst/>
          </a:prstGeom>
          <a:noFill/>
          <a:ln>
            <a:noFill/>
          </a:ln>
        </p:spPr>
        <p:txBody>
          <a:bodyPr anchorCtr="0" anchor="t" bIns="11425" lIns="22850" spcFirstLastPara="1" rIns="22850" wrap="square" tIns="114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-up Image">
  <p:cSld name="2-up Image"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3"/>
          <p:cNvSpPr txBox="1"/>
          <p:nvPr>
            <p:ph type="title"/>
          </p:nvPr>
        </p:nvSpPr>
        <p:spPr>
          <a:xfrm>
            <a:off x="628650" y="0"/>
            <a:ext cx="7886700" cy="628650"/>
          </a:xfrm>
          <a:prstGeom prst="rect">
            <a:avLst/>
          </a:prstGeom>
          <a:noFill/>
          <a:ln>
            <a:noFill/>
          </a:ln>
        </p:spPr>
        <p:txBody>
          <a:bodyPr anchorCtr="0" anchor="b" bIns="11425" lIns="22850" spcFirstLastPara="1" rIns="22850" wrap="square" tIns="1142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1" sz="1800" cap="none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9pPr>
          </a:lstStyle>
          <a:p/>
        </p:txBody>
      </p:sp>
      <p:sp>
        <p:nvSpPr>
          <p:cNvPr id="175" name="Google Shape;175;p33"/>
          <p:cNvSpPr txBox="1"/>
          <p:nvPr>
            <p:ph idx="1" type="body"/>
          </p:nvPr>
        </p:nvSpPr>
        <p:spPr>
          <a:xfrm>
            <a:off x="628650" y="621792"/>
            <a:ext cx="7886700" cy="352044"/>
          </a:xfrm>
          <a:prstGeom prst="rect">
            <a:avLst/>
          </a:prstGeom>
          <a:noFill/>
          <a:ln>
            <a:noFill/>
          </a:ln>
        </p:spPr>
        <p:txBody>
          <a:bodyPr anchorCtr="0" anchor="t" bIns="11425" lIns="22850" spcFirstLastPara="1" rIns="22850" wrap="square" tIns="114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6" name="Google Shape;176;p33"/>
          <p:cNvSpPr/>
          <p:nvPr>
            <p:ph idx="2" type="pic"/>
          </p:nvPr>
        </p:nvSpPr>
        <p:spPr>
          <a:xfrm>
            <a:off x="409401" y="1212453"/>
            <a:ext cx="4086399" cy="3004959"/>
          </a:xfrm>
          <a:prstGeom prst="rect">
            <a:avLst/>
          </a:prstGeom>
          <a:solidFill>
            <a:srgbClr val="151617">
              <a:alpha val="60784"/>
            </a:srgbClr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7" name="Google Shape;177;p33"/>
          <p:cNvSpPr/>
          <p:nvPr>
            <p:ph idx="3" type="pic"/>
          </p:nvPr>
        </p:nvSpPr>
        <p:spPr>
          <a:xfrm>
            <a:off x="4648200" y="1212453"/>
            <a:ext cx="4086399" cy="3004959"/>
          </a:xfrm>
          <a:prstGeom prst="rect">
            <a:avLst/>
          </a:prstGeom>
          <a:solidFill>
            <a:srgbClr val="151617">
              <a:alpha val="60784"/>
            </a:srgbClr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8" name="Google Shape;178;p33"/>
          <p:cNvSpPr txBox="1"/>
          <p:nvPr>
            <p:ph idx="4" type="body"/>
          </p:nvPr>
        </p:nvSpPr>
        <p:spPr>
          <a:xfrm>
            <a:off x="409401" y="4265990"/>
            <a:ext cx="4086399" cy="187590"/>
          </a:xfrm>
          <a:prstGeom prst="rect">
            <a:avLst/>
          </a:prstGeom>
          <a:noFill/>
          <a:ln>
            <a:noFill/>
          </a:ln>
        </p:spPr>
        <p:txBody>
          <a:bodyPr anchorCtr="0" anchor="b" bIns="11425" lIns="22850" spcFirstLastPara="1" rIns="22850" wrap="square" tIns="114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9" name="Google Shape;179;p33"/>
          <p:cNvSpPr txBox="1"/>
          <p:nvPr>
            <p:ph idx="5" type="body"/>
          </p:nvPr>
        </p:nvSpPr>
        <p:spPr>
          <a:xfrm>
            <a:off x="409401" y="4437892"/>
            <a:ext cx="4086399" cy="187590"/>
          </a:xfrm>
          <a:prstGeom prst="rect">
            <a:avLst/>
          </a:prstGeom>
          <a:noFill/>
          <a:ln>
            <a:noFill/>
          </a:ln>
        </p:spPr>
        <p:txBody>
          <a:bodyPr anchorCtr="0" anchor="t" bIns="11425" lIns="22850" spcFirstLastPara="1" rIns="22850" wrap="square" tIns="114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0" name="Google Shape;180;p33"/>
          <p:cNvSpPr txBox="1"/>
          <p:nvPr>
            <p:ph idx="6" type="body"/>
          </p:nvPr>
        </p:nvSpPr>
        <p:spPr>
          <a:xfrm>
            <a:off x="4648201" y="4265990"/>
            <a:ext cx="4086569" cy="187590"/>
          </a:xfrm>
          <a:prstGeom prst="rect">
            <a:avLst/>
          </a:prstGeom>
          <a:noFill/>
          <a:ln>
            <a:noFill/>
          </a:ln>
        </p:spPr>
        <p:txBody>
          <a:bodyPr anchorCtr="0" anchor="b" bIns="11425" lIns="22850" spcFirstLastPara="1" rIns="22850" wrap="square" tIns="114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1" name="Google Shape;181;p33"/>
          <p:cNvSpPr txBox="1"/>
          <p:nvPr>
            <p:ph idx="7" type="body"/>
          </p:nvPr>
        </p:nvSpPr>
        <p:spPr>
          <a:xfrm>
            <a:off x="4648201" y="4437892"/>
            <a:ext cx="4086569" cy="187590"/>
          </a:xfrm>
          <a:prstGeom prst="rect">
            <a:avLst/>
          </a:prstGeom>
          <a:noFill/>
          <a:ln>
            <a:noFill/>
          </a:ln>
        </p:spPr>
        <p:txBody>
          <a:bodyPr anchorCtr="0" anchor="t" bIns="11425" lIns="22850" spcFirstLastPara="1" rIns="22850" wrap="square" tIns="114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-up Image Layout with Bullets">
  <p:cSld name="2-up Image Layout with Bullets"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34"/>
          <p:cNvSpPr txBox="1"/>
          <p:nvPr>
            <p:ph type="title"/>
          </p:nvPr>
        </p:nvSpPr>
        <p:spPr>
          <a:xfrm>
            <a:off x="628650" y="0"/>
            <a:ext cx="7886700" cy="628650"/>
          </a:xfrm>
          <a:prstGeom prst="rect">
            <a:avLst/>
          </a:prstGeom>
          <a:noFill/>
          <a:ln>
            <a:noFill/>
          </a:ln>
        </p:spPr>
        <p:txBody>
          <a:bodyPr anchorCtr="0" anchor="b" bIns="11425" lIns="22850" spcFirstLastPara="1" rIns="22850" wrap="square" tIns="1142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1" sz="1800" cap="none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9pPr>
          </a:lstStyle>
          <a:p/>
        </p:txBody>
      </p:sp>
      <p:sp>
        <p:nvSpPr>
          <p:cNvPr id="184" name="Google Shape;184;p34"/>
          <p:cNvSpPr txBox="1"/>
          <p:nvPr>
            <p:ph idx="1" type="body"/>
          </p:nvPr>
        </p:nvSpPr>
        <p:spPr>
          <a:xfrm>
            <a:off x="628650" y="621792"/>
            <a:ext cx="7886700" cy="352044"/>
          </a:xfrm>
          <a:prstGeom prst="rect">
            <a:avLst/>
          </a:prstGeom>
          <a:noFill/>
          <a:ln>
            <a:noFill/>
          </a:ln>
        </p:spPr>
        <p:txBody>
          <a:bodyPr anchorCtr="0" anchor="t" bIns="11425" lIns="22850" spcFirstLastPara="1" rIns="22850" wrap="square" tIns="114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5" name="Google Shape;185;p34"/>
          <p:cNvSpPr/>
          <p:nvPr>
            <p:ph idx="2" type="pic"/>
          </p:nvPr>
        </p:nvSpPr>
        <p:spPr>
          <a:xfrm>
            <a:off x="409401" y="1212453"/>
            <a:ext cx="2208069" cy="3004959"/>
          </a:xfrm>
          <a:prstGeom prst="rect">
            <a:avLst/>
          </a:prstGeom>
          <a:solidFill>
            <a:srgbClr val="151617">
              <a:alpha val="60784"/>
            </a:srgbClr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6" name="Google Shape;186;p34"/>
          <p:cNvSpPr txBox="1"/>
          <p:nvPr>
            <p:ph idx="3" type="body"/>
          </p:nvPr>
        </p:nvSpPr>
        <p:spPr>
          <a:xfrm>
            <a:off x="2764588" y="1729992"/>
            <a:ext cx="1731212" cy="1969881"/>
          </a:xfrm>
          <a:prstGeom prst="rect">
            <a:avLst/>
          </a:prstGeom>
          <a:noFill/>
          <a:ln>
            <a:noFill/>
          </a:ln>
        </p:spPr>
        <p:txBody>
          <a:bodyPr anchorCtr="0" anchor="ctr" bIns="11425" lIns="22850" spcFirstLastPara="1" rIns="22850" wrap="square" tIns="11425">
            <a:noAutofit/>
          </a:bodyPr>
          <a:lstStyle>
            <a:lvl1pPr indent="-2984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21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857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794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Char char="•"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7305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700"/>
              <a:buFont typeface="Arial"/>
              <a:buChar char="•"/>
              <a:defRPr b="0" i="0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7" name="Google Shape;187;p34"/>
          <p:cNvSpPr/>
          <p:nvPr>
            <p:ph idx="4" type="pic"/>
          </p:nvPr>
        </p:nvSpPr>
        <p:spPr>
          <a:xfrm>
            <a:off x="4648201" y="1212453"/>
            <a:ext cx="2208069" cy="3004959"/>
          </a:xfrm>
          <a:prstGeom prst="rect">
            <a:avLst/>
          </a:prstGeom>
          <a:solidFill>
            <a:srgbClr val="151617">
              <a:alpha val="60784"/>
            </a:srgbClr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8" name="Google Shape;188;p34"/>
          <p:cNvSpPr txBox="1"/>
          <p:nvPr>
            <p:ph idx="5" type="body"/>
          </p:nvPr>
        </p:nvSpPr>
        <p:spPr>
          <a:xfrm>
            <a:off x="7003388" y="1729992"/>
            <a:ext cx="1731212" cy="1969881"/>
          </a:xfrm>
          <a:prstGeom prst="rect">
            <a:avLst/>
          </a:prstGeom>
          <a:noFill/>
          <a:ln>
            <a:noFill/>
          </a:ln>
        </p:spPr>
        <p:txBody>
          <a:bodyPr anchorCtr="0" anchor="ctr" bIns="11425" lIns="22850" spcFirstLastPara="1" rIns="22850" wrap="square" tIns="11425">
            <a:noAutofit/>
          </a:bodyPr>
          <a:lstStyle>
            <a:lvl1pPr indent="-29845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•"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21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8575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Char char="•"/>
              <a:defRPr b="0" i="0" sz="9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794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800"/>
              <a:buFont typeface="Arial"/>
              <a:buChar char="•"/>
              <a:defRPr b="0" i="0" sz="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7305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700"/>
              <a:buFont typeface="Arial"/>
              <a:buChar char="•"/>
              <a:defRPr b="0" i="0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9" name="Google Shape;189;p34"/>
          <p:cNvSpPr txBox="1"/>
          <p:nvPr>
            <p:ph idx="6" type="body"/>
          </p:nvPr>
        </p:nvSpPr>
        <p:spPr>
          <a:xfrm>
            <a:off x="409401" y="4265990"/>
            <a:ext cx="2208069" cy="187590"/>
          </a:xfrm>
          <a:prstGeom prst="rect">
            <a:avLst/>
          </a:prstGeom>
          <a:noFill/>
          <a:ln>
            <a:noFill/>
          </a:ln>
        </p:spPr>
        <p:txBody>
          <a:bodyPr anchorCtr="0" anchor="b" bIns="11425" lIns="22850" spcFirstLastPara="1" rIns="22850" wrap="square" tIns="114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0" name="Google Shape;190;p34"/>
          <p:cNvSpPr txBox="1"/>
          <p:nvPr>
            <p:ph idx="7" type="body"/>
          </p:nvPr>
        </p:nvSpPr>
        <p:spPr>
          <a:xfrm>
            <a:off x="409401" y="4437892"/>
            <a:ext cx="2208069" cy="187590"/>
          </a:xfrm>
          <a:prstGeom prst="rect">
            <a:avLst/>
          </a:prstGeom>
          <a:noFill/>
          <a:ln>
            <a:noFill/>
          </a:ln>
        </p:spPr>
        <p:txBody>
          <a:bodyPr anchorCtr="0" anchor="t" bIns="11425" lIns="22850" spcFirstLastPara="1" rIns="22850" wrap="square" tIns="114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1" name="Google Shape;191;p34"/>
          <p:cNvSpPr txBox="1"/>
          <p:nvPr>
            <p:ph idx="8" type="body"/>
          </p:nvPr>
        </p:nvSpPr>
        <p:spPr>
          <a:xfrm>
            <a:off x="4648201" y="4265990"/>
            <a:ext cx="2208162" cy="187590"/>
          </a:xfrm>
          <a:prstGeom prst="rect">
            <a:avLst/>
          </a:prstGeom>
          <a:noFill/>
          <a:ln>
            <a:noFill/>
          </a:ln>
        </p:spPr>
        <p:txBody>
          <a:bodyPr anchorCtr="0" anchor="b" bIns="11425" lIns="22850" spcFirstLastPara="1" rIns="22850" wrap="square" tIns="114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2" name="Google Shape;192;p34"/>
          <p:cNvSpPr txBox="1"/>
          <p:nvPr>
            <p:ph idx="9" type="body"/>
          </p:nvPr>
        </p:nvSpPr>
        <p:spPr>
          <a:xfrm>
            <a:off x="4648201" y="4437892"/>
            <a:ext cx="2208162" cy="187590"/>
          </a:xfrm>
          <a:prstGeom prst="rect">
            <a:avLst/>
          </a:prstGeom>
          <a:noFill/>
          <a:ln>
            <a:noFill/>
          </a:ln>
        </p:spPr>
        <p:txBody>
          <a:bodyPr anchorCtr="0" anchor="t" bIns="11425" lIns="22850" spcFirstLastPara="1" rIns="22850" wrap="square" tIns="114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-up Image">
  <p:cSld name="3-up Image"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5"/>
          <p:cNvSpPr txBox="1"/>
          <p:nvPr>
            <p:ph type="title"/>
          </p:nvPr>
        </p:nvSpPr>
        <p:spPr>
          <a:xfrm>
            <a:off x="628650" y="0"/>
            <a:ext cx="7886700" cy="628650"/>
          </a:xfrm>
          <a:prstGeom prst="rect">
            <a:avLst/>
          </a:prstGeom>
          <a:noFill/>
          <a:ln>
            <a:noFill/>
          </a:ln>
        </p:spPr>
        <p:txBody>
          <a:bodyPr anchorCtr="0" anchor="b" bIns="11425" lIns="22850" spcFirstLastPara="1" rIns="22850" wrap="square" tIns="1142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1" sz="1800" cap="none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9pPr>
          </a:lstStyle>
          <a:p/>
        </p:txBody>
      </p:sp>
      <p:sp>
        <p:nvSpPr>
          <p:cNvPr id="195" name="Google Shape;195;p35"/>
          <p:cNvSpPr txBox="1"/>
          <p:nvPr>
            <p:ph idx="1" type="body"/>
          </p:nvPr>
        </p:nvSpPr>
        <p:spPr>
          <a:xfrm>
            <a:off x="628650" y="621792"/>
            <a:ext cx="7886700" cy="352044"/>
          </a:xfrm>
          <a:prstGeom prst="rect">
            <a:avLst/>
          </a:prstGeom>
          <a:noFill/>
          <a:ln>
            <a:noFill/>
          </a:ln>
        </p:spPr>
        <p:txBody>
          <a:bodyPr anchorCtr="0" anchor="t" bIns="11425" lIns="22850" spcFirstLastPara="1" rIns="22850" wrap="square" tIns="114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6" name="Google Shape;196;p35"/>
          <p:cNvSpPr/>
          <p:nvPr>
            <p:ph idx="2" type="pic"/>
          </p:nvPr>
        </p:nvSpPr>
        <p:spPr>
          <a:xfrm>
            <a:off x="6037118" y="1212453"/>
            <a:ext cx="2697480" cy="3004959"/>
          </a:xfrm>
          <a:prstGeom prst="rect">
            <a:avLst/>
          </a:prstGeom>
          <a:solidFill>
            <a:srgbClr val="151617">
              <a:alpha val="60784"/>
            </a:srgbClr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7" name="Google Shape;197;p35"/>
          <p:cNvSpPr/>
          <p:nvPr>
            <p:ph idx="3" type="pic"/>
          </p:nvPr>
        </p:nvSpPr>
        <p:spPr>
          <a:xfrm>
            <a:off x="3223260" y="1212453"/>
            <a:ext cx="2697480" cy="3004959"/>
          </a:xfrm>
          <a:prstGeom prst="rect">
            <a:avLst/>
          </a:prstGeom>
          <a:solidFill>
            <a:srgbClr val="151617">
              <a:alpha val="60784"/>
            </a:srgbClr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8" name="Google Shape;198;p35"/>
          <p:cNvSpPr/>
          <p:nvPr>
            <p:ph idx="4" type="pic"/>
          </p:nvPr>
        </p:nvSpPr>
        <p:spPr>
          <a:xfrm>
            <a:off x="409401" y="1212453"/>
            <a:ext cx="2697480" cy="3004959"/>
          </a:xfrm>
          <a:prstGeom prst="rect">
            <a:avLst/>
          </a:prstGeom>
          <a:solidFill>
            <a:srgbClr val="151617">
              <a:alpha val="60784"/>
            </a:srgbClr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9" name="Google Shape;199;p35"/>
          <p:cNvSpPr txBox="1"/>
          <p:nvPr>
            <p:ph idx="5" type="body"/>
          </p:nvPr>
        </p:nvSpPr>
        <p:spPr>
          <a:xfrm>
            <a:off x="413278" y="4265990"/>
            <a:ext cx="2697480" cy="187590"/>
          </a:xfrm>
          <a:prstGeom prst="rect">
            <a:avLst/>
          </a:prstGeom>
          <a:noFill/>
          <a:ln>
            <a:noFill/>
          </a:ln>
        </p:spPr>
        <p:txBody>
          <a:bodyPr anchorCtr="0" anchor="b" bIns="11425" lIns="22850" spcFirstLastPara="1" rIns="22850" wrap="square" tIns="114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0" name="Google Shape;200;p35"/>
          <p:cNvSpPr txBox="1"/>
          <p:nvPr>
            <p:ph idx="6" type="body"/>
          </p:nvPr>
        </p:nvSpPr>
        <p:spPr>
          <a:xfrm>
            <a:off x="413278" y="4437892"/>
            <a:ext cx="2697480" cy="187590"/>
          </a:xfrm>
          <a:prstGeom prst="rect">
            <a:avLst/>
          </a:prstGeom>
          <a:noFill/>
          <a:ln>
            <a:noFill/>
          </a:ln>
        </p:spPr>
        <p:txBody>
          <a:bodyPr anchorCtr="0" anchor="t" bIns="11425" lIns="22850" spcFirstLastPara="1" rIns="22850" wrap="square" tIns="114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1" name="Google Shape;201;p35"/>
          <p:cNvSpPr txBox="1"/>
          <p:nvPr>
            <p:ph idx="7" type="body"/>
          </p:nvPr>
        </p:nvSpPr>
        <p:spPr>
          <a:xfrm>
            <a:off x="3223260" y="4265990"/>
            <a:ext cx="2697480" cy="187590"/>
          </a:xfrm>
          <a:prstGeom prst="rect">
            <a:avLst/>
          </a:prstGeom>
          <a:noFill/>
          <a:ln>
            <a:noFill/>
          </a:ln>
        </p:spPr>
        <p:txBody>
          <a:bodyPr anchorCtr="0" anchor="b" bIns="11425" lIns="22850" spcFirstLastPara="1" rIns="22850" wrap="square" tIns="114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2" name="Google Shape;202;p35"/>
          <p:cNvSpPr txBox="1"/>
          <p:nvPr>
            <p:ph idx="8" type="body"/>
          </p:nvPr>
        </p:nvSpPr>
        <p:spPr>
          <a:xfrm>
            <a:off x="3223260" y="4437892"/>
            <a:ext cx="2697480" cy="187590"/>
          </a:xfrm>
          <a:prstGeom prst="rect">
            <a:avLst/>
          </a:prstGeom>
          <a:noFill/>
          <a:ln>
            <a:noFill/>
          </a:ln>
        </p:spPr>
        <p:txBody>
          <a:bodyPr anchorCtr="0" anchor="t" bIns="11425" lIns="22850" spcFirstLastPara="1" rIns="22850" wrap="square" tIns="114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3" name="Google Shape;203;p35"/>
          <p:cNvSpPr txBox="1"/>
          <p:nvPr>
            <p:ph idx="9" type="body"/>
          </p:nvPr>
        </p:nvSpPr>
        <p:spPr>
          <a:xfrm>
            <a:off x="6033242" y="4265990"/>
            <a:ext cx="2697593" cy="187590"/>
          </a:xfrm>
          <a:prstGeom prst="rect">
            <a:avLst/>
          </a:prstGeom>
          <a:noFill/>
          <a:ln>
            <a:noFill/>
          </a:ln>
        </p:spPr>
        <p:txBody>
          <a:bodyPr anchorCtr="0" anchor="b" bIns="11425" lIns="22850" spcFirstLastPara="1" rIns="22850" wrap="square" tIns="114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4" name="Google Shape;204;p35"/>
          <p:cNvSpPr txBox="1"/>
          <p:nvPr>
            <p:ph idx="13" type="body"/>
          </p:nvPr>
        </p:nvSpPr>
        <p:spPr>
          <a:xfrm>
            <a:off x="6033242" y="4437892"/>
            <a:ext cx="2697593" cy="187590"/>
          </a:xfrm>
          <a:prstGeom prst="rect">
            <a:avLst/>
          </a:prstGeom>
          <a:noFill/>
          <a:ln>
            <a:noFill/>
          </a:ln>
        </p:spPr>
        <p:txBody>
          <a:bodyPr anchorCtr="0" anchor="t" bIns="11425" lIns="22850" spcFirstLastPara="1" rIns="22850" wrap="square" tIns="114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-up Image">
  <p:cSld name="4-up Image"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6"/>
          <p:cNvSpPr txBox="1"/>
          <p:nvPr>
            <p:ph type="title"/>
          </p:nvPr>
        </p:nvSpPr>
        <p:spPr>
          <a:xfrm>
            <a:off x="628650" y="0"/>
            <a:ext cx="7886700" cy="628650"/>
          </a:xfrm>
          <a:prstGeom prst="rect">
            <a:avLst/>
          </a:prstGeom>
          <a:noFill/>
          <a:ln>
            <a:noFill/>
          </a:ln>
        </p:spPr>
        <p:txBody>
          <a:bodyPr anchorCtr="0" anchor="b" bIns="11425" lIns="22850" spcFirstLastPara="1" rIns="22850" wrap="square" tIns="1142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1" sz="1800" cap="none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9pPr>
          </a:lstStyle>
          <a:p/>
        </p:txBody>
      </p:sp>
      <p:sp>
        <p:nvSpPr>
          <p:cNvPr id="207" name="Google Shape;207;p36"/>
          <p:cNvSpPr txBox="1"/>
          <p:nvPr>
            <p:ph idx="1" type="body"/>
          </p:nvPr>
        </p:nvSpPr>
        <p:spPr>
          <a:xfrm>
            <a:off x="628650" y="621792"/>
            <a:ext cx="7886700" cy="352044"/>
          </a:xfrm>
          <a:prstGeom prst="rect">
            <a:avLst/>
          </a:prstGeom>
          <a:noFill/>
          <a:ln>
            <a:noFill/>
          </a:ln>
        </p:spPr>
        <p:txBody>
          <a:bodyPr anchorCtr="0" anchor="t" bIns="11425" lIns="22850" spcFirstLastPara="1" rIns="22850" wrap="square" tIns="114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8" name="Google Shape;208;p36"/>
          <p:cNvSpPr/>
          <p:nvPr>
            <p:ph idx="2" type="pic"/>
          </p:nvPr>
        </p:nvSpPr>
        <p:spPr>
          <a:xfrm>
            <a:off x="4630189" y="1212453"/>
            <a:ext cx="1995746" cy="3004959"/>
          </a:xfrm>
          <a:prstGeom prst="rect">
            <a:avLst/>
          </a:prstGeom>
          <a:solidFill>
            <a:srgbClr val="151617">
              <a:alpha val="60784"/>
            </a:srgbClr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9" name="Google Shape;209;p36"/>
          <p:cNvSpPr/>
          <p:nvPr>
            <p:ph idx="3" type="pic"/>
          </p:nvPr>
        </p:nvSpPr>
        <p:spPr>
          <a:xfrm>
            <a:off x="2518063" y="1212453"/>
            <a:ext cx="1995746" cy="3004959"/>
          </a:xfrm>
          <a:prstGeom prst="rect">
            <a:avLst/>
          </a:prstGeom>
          <a:solidFill>
            <a:srgbClr val="151617">
              <a:alpha val="60784"/>
            </a:srgbClr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0" name="Google Shape;210;p36"/>
          <p:cNvSpPr/>
          <p:nvPr>
            <p:ph idx="4" type="pic"/>
          </p:nvPr>
        </p:nvSpPr>
        <p:spPr>
          <a:xfrm>
            <a:off x="409401" y="1212453"/>
            <a:ext cx="1992283" cy="3004959"/>
          </a:xfrm>
          <a:prstGeom prst="rect">
            <a:avLst/>
          </a:prstGeom>
          <a:solidFill>
            <a:srgbClr val="151617">
              <a:alpha val="60784"/>
            </a:srgbClr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1" name="Google Shape;211;p36"/>
          <p:cNvSpPr/>
          <p:nvPr>
            <p:ph idx="5" type="pic"/>
          </p:nvPr>
        </p:nvSpPr>
        <p:spPr>
          <a:xfrm>
            <a:off x="6742315" y="1212453"/>
            <a:ext cx="1992283" cy="3004959"/>
          </a:xfrm>
          <a:prstGeom prst="rect">
            <a:avLst/>
          </a:prstGeom>
          <a:solidFill>
            <a:srgbClr val="151617">
              <a:alpha val="60784"/>
            </a:srgbClr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2" name="Google Shape;212;p36"/>
          <p:cNvSpPr txBox="1"/>
          <p:nvPr>
            <p:ph idx="6" type="body"/>
          </p:nvPr>
        </p:nvSpPr>
        <p:spPr>
          <a:xfrm>
            <a:off x="2521833" y="4265990"/>
            <a:ext cx="1991977" cy="187590"/>
          </a:xfrm>
          <a:prstGeom prst="rect">
            <a:avLst/>
          </a:prstGeom>
          <a:noFill/>
          <a:ln>
            <a:noFill/>
          </a:ln>
        </p:spPr>
        <p:txBody>
          <a:bodyPr anchorCtr="0" anchor="b" bIns="11425" lIns="22850" spcFirstLastPara="1" rIns="22850" wrap="square" tIns="114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3" name="Google Shape;213;p36"/>
          <p:cNvSpPr txBox="1"/>
          <p:nvPr>
            <p:ph idx="7" type="body"/>
          </p:nvPr>
        </p:nvSpPr>
        <p:spPr>
          <a:xfrm>
            <a:off x="407632" y="4265990"/>
            <a:ext cx="1986743" cy="187590"/>
          </a:xfrm>
          <a:prstGeom prst="rect">
            <a:avLst/>
          </a:prstGeom>
          <a:noFill/>
          <a:ln>
            <a:noFill/>
          </a:ln>
        </p:spPr>
        <p:txBody>
          <a:bodyPr anchorCtr="0" anchor="b" bIns="11425" lIns="22850" spcFirstLastPara="1" rIns="22850" wrap="square" tIns="114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4" name="Google Shape;214;p36"/>
          <p:cNvSpPr txBox="1"/>
          <p:nvPr>
            <p:ph idx="8" type="body"/>
          </p:nvPr>
        </p:nvSpPr>
        <p:spPr>
          <a:xfrm>
            <a:off x="2521833" y="4437892"/>
            <a:ext cx="1991977" cy="187590"/>
          </a:xfrm>
          <a:prstGeom prst="rect">
            <a:avLst/>
          </a:prstGeom>
          <a:noFill/>
          <a:ln>
            <a:noFill/>
          </a:ln>
        </p:spPr>
        <p:txBody>
          <a:bodyPr anchorCtr="0" anchor="t" bIns="11425" lIns="22850" spcFirstLastPara="1" rIns="22850" wrap="square" tIns="114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5" name="Google Shape;215;p36"/>
          <p:cNvSpPr txBox="1"/>
          <p:nvPr>
            <p:ph idx="9" type="body"/>
          </p:nvPr>
        </p:nvSpPr>
        <p:spPr>
          <a:xfrm>
            <a:off x="407632" y="4437892"/>
            <a:ext cx="1986743" cy="187590"/>
          </a:xfrm>
          <a:prstGeom prst="rect">
            <a:avLst/>
          </a:prstGeom>
          <a:noFill/>
          <a:ln>
            <a:noFill/>
          </a:ln>
        </p:spPr>
        <p:txBody>
          <a:bodyPr anchorCtr="0" anchor="t" bIns="11425" lIns="22850" spcFirstLastPara="1" rIns="22850" wrap="square" tIns="114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6" name="Google Shape;216;p36"/>
          <p:cNvSpPr txBox="1"/>
          <p:nvPr>
            <p:ph idx="13" type="body"/>
          </p:nvPr>
        </p:nvSpPr>
        <p:spPr>
          <a:xfrm>
            <a:off x="4631882" y="4265990"/>
            <a:ext cx="1986743" cy="187590"/>
          </a:xfrm>
          <a:prstGeom prst="rect">
            <a:avLst/>
          </a:prstGeom>
          <a:noFill/>
          <a:ln>
            <a:noFill/>
          </a:ln>
        </p:spPr>
        <p:txBody>
          <a:bodyPr anchorCtr="0" anchor="b" bIns="11425" lIns="22850" spcFirstLastPara="1" rIns="22850" wrap="square" tIns="114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7" name="Google Shape;217;p36"/>
          <p:cNvSpPr txBox="1"/>
          <p:nvPr>
            <p:ph idx="14" type="body"/>
          </p:nvPr>
        </p:nvSpPr>
        <p:spPr>
          <a:xfrm>
            <a:off x="4631882" y="4437892"/>
            <a:ext cx="1986743" cy="187590"/>
          </a:xfrm>
          <a:prstGeom prst="rect">
            <a:avLst/>
          </a:prstGeom>
          <a:noFill/>
          <a:ln>
            <a:noFill/>
          </a:ln>
        </p:spPr>
        <p:txBody>
          <a:bodyPr anchorCtr="0" anchor="t" bIns="11425" lIns="22850" spcFirstLastPara="1" rIns="22850" wrap="square" tIns="114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8" name="Google Shape;218;p36"/>
          <p:cNvSpPr txBox="1"/>
          <p:nvPr>
            <p:ph idx="15" type="body"/>
          </p:nvPr>
        </p:nvSpPr>
        <p:spPr>
          <a:xfrm>
            <a:off x="6744009" y="4265990"/>
            <a:ext cx="1986826" cy="187590"/>
          </a:xfrm>
          <a:prstGeom prst="rect">
            <a:avLst/>
          </a:prstGeom>
          <a:noFill/>
          <a:ln>
            <a:noFill/>
          </a:ln>
        </p:spPr>
        <p:txBody>
          <a:bodyPr anchorCtr="0" anchor="b" bIns="11425" lIns="22850" spcFirstLastPara="1" rIns="22850" wrap="square" tIns="114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9" name="Google Shape;219;p36"/>
          <p:cNvSpPr txBox="1"/>
          <p:nvPr>
            <p:ph idx="16" type="body"/>
          </p:nvPr>
        </p:nvSpPr>
        <p:spPr>
          <a:xfrm>
            <a:off x="6744009" y="4437892"/>
            <a:ext cx="1986826" cy="187590"/>
          </a:xfrm>
          <a:prstGeom prst="rect">
            <a:avLst/>
          </a:prstGeom>
          <a:noFill/>
          <a:ln>
            <a:noFill/>
          </a:ln>
        </p:spPr>
        <p:txBody>
          <a:bodyPr anchorCtr="0" anchor="t" bIns="11425" lIns="22850" spcFirstLastPara="1" rIns="22850" wrap="square" tIns="114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-up Image">
  <p:cSld name="5-up Image"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7"/>
          <p:cNvSpPr/>
          <p:nvPr>
            <p:ph idx="2" type="pic"/>
          </p:nvPr>
        </p:nvSpPr>
        <p:spPr>
          <a:xfrm>
            <a:off x="3222848" y="1212454"/>
            <a:ext cx="2697480" cy="1234440"/>
          </a:xfrm>
          <a:prstGeom prst="rect">
            <a:avLst/>
          </a:prstGeom>
          <a:solidFill>
            <a:srgbClr val="151617">
              <a:alpha val="60784"/>
            </a:srgbClr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2" name="Google Shape;222;p37"/>
          <p:cNvSpPr/>
          <p:nvPr>
            <p:ph idx="3" type="pic"/>
          </p:nvPr>
        </p:nvSpPr>
        <p:spPr>
          <a:xfrm>
            <a:off x="411396" y="1212454"/>
            <a:ext cx="2697480" cy="1234440"/>
          </a:xfrm>
          <a:prstGeom prst="rect">
            <a:avLst/>
          </a:prstGeom>
          <a:solidFill>
            <a:srgbClr val="151617">
              <a:alpha val="60784"/>
            </a:srgbClr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3" name="Google Shape;223;p37"/>
          <p:cNvSpPr/>
          <p:nvPr>
            <p:ph idx="4" type="pic"/>
          </p:nvPr>
        </p:nvSpPr>
        <p:spPr>
          <a:xfrm>
            <a:off x="6037118" y="1212454"/>
            <a:ext cx="2697480" cy="1234440"/>
          </a:xfrm>
          <a:prstGeom prst="rect">
            <a:avLst/>
          </a:prstGeom>
          <a:solidFill>
            <a:srgbClr val="151617">
              <a:alpha val="60784"/>
            </a:srgbClr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4" name="Google Shape;224;p37"/>
          <p:cNvSpPr txBox="1"/>
          <p:nvPr>
            <p:ph idx="1" type="body"/>
          </p:nvPr>
        </p:nvSpPr>
        <p:spPr>
          <a:xfrm>
            <a:off x="414211" y="2495472"/>
            <a:ext cx="2694663" cy="187590"/>
          </a:xfrm>
          <a:prstGeom prst="rect">
            <a:avLst/>
          </a:prstGeom>
          <a:noFill/>
          <a:ln>
            <a:noFill/>
          </a:ln>
        </p:spPr>
        <p:txBody>
          <a:bodyPr anchorCtr="0" anchor="b" bIns="11425" lIns="22850" spcFirstLastPara="1" rIns="22850" wrap="square" tIns="114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5" name="Google Shape;225;p37"/>
          <p:cNvSpPr txBox="1"/>
          <p:nvPr>
            <p:ph idx="5" type="body"/>
          </p:nvPr>
        </p:nvSpPr>
        <p:spPr>
          <a:xfrm>
            <a:off x="414211" y="2667373"/>
            <a:ext cx="2694663" cy="187590"/>
          </a:xfrm>
          <a:prstGeom prst="rect">
            <a:avLst/>
          </a:prstGeom>
          <a:noFill/>
          <a:ln>
            <a:noFill/>
          </a:ln>
        </p:spPr>
        <p:txBody>
          <a:bodyPr anchorCtr="0" anchor="t" bIns="11425" lIns="22850" spcFirstLastPara="1" rIns="22850" wrap="square" tIns="114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6" name="Google Shape;226;p37"/>
          <p:cNvSpPr txBox="1"/>
          <p:nvPr>
            <p:ph idx="6" type="body"/>
          </p:nvPr>
        </p:nvSpPr>
        <p:spPr>
          <a:xfrm>
            <a:off x="3223587" y="2495472"/>
            <a:ext cx="2694663" cy="187590"/>
          </a:xfrm>
          <a:prstGeom prst="rect">
            <a:avLst/>
          </a:prstGeom>
          <a:noFill/>
          <a:ln>
            <a:noFill/>
          </a:ln>
        </p:spPr>
        <p:txBody>
          <a:bodyPr anchorCtr="0" anchor="b" bIns="11425" lIns="22850" spcFirstLastPara="1" rIns="22850" wrap="square" tIns="114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7" name="Google Shape;227;p37"/>
          <p:cNvSpPr txBox="1"/>
          <p:nvPr>
            <p:ph idx="7" type="body"/>
          </p:nvPr>
        </p:nvSpPr>
        <p:spPr>
          <a:xfrm>
            <a:off x="3223587" y="2667373"/>
            <a:ext cx="2694663" cy="187590"/>
          </a:xfrm>
          <a:prstGeom prst="rect">
            <a:avLst/>
          </a:prstGeom>
          <a:noFill/>
          <a:ln>
            <a:noFill/>
          </a:ln>
        </p:spPr>
        <p:txBody>
          <a:bodyPr anchorCtr="0" anchor="t" bIns="11425" lIns="22850" spcFirstLastPara="1" rIns="22850" wrap="square" tIns="114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8" name="Google Shape;228;p37"/>
          <p:cNvSpPr txBox="1"/>
          <p:nvPr>
            <p:ph idx="8" type="body"/>
          </p:nvPr>
        </p:nvSpPr>
        <p:spPr>
          <a:xfrm>
            <a:off x="6037829" y="2495472"/>
            <a:ext cx="2694775" cy="187590"/>
          </a:xfrm>
          <a:prstGeom prst="rect">
            <a:avLst/>
          </a:prstGeom>
          <a:noFill/>
          <a:ln>
            <a:noFill/>
          </a:ln>
        </p:spPr>
        <p:txBody>
          <a:bodyPr anchorCtr="0" anchor="b" bIns="11425" lIns="22850" spcFirstLastPara="1" rIns="22850" wrap="square" tIns="114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29" name="Google Shape;229;p37"/>
          <p:cNvSpPr txBox="1"/>
          <p:nvPr>
            <p:ph idx="9" type="body"/>
          </p:nvPr>
        </p:nvSpPr>
        <p:spPr>
          <a:xfrm>
            <a:off x="6037829" y="2667373"/>
            <a:ext cx="2694775" cy="187590"/>
          </a:xfrm>
          <a:prstGeom prst="rect">
            <a:avLst/>
          </a:prstGeom>
          <a:noFill/>
          <a:ln>
            <a:noFill/>
          </a:ln>
        </p:spPr>
        <p:txBody>
          <a:bodyPr anchorCtr="0" anchor="t" bIns="11425" lIns="22850" spcFirstLastPara="1" rIns="22850" wrap="square" tIns="114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0" name="Google Shape;230;p37"/>
          <p:cNvSpPr/>
          <p:nvPr>
            <p:ph idx="13" type="pic"/>
          </p:nvPr>
        </p:nvSpPr>
        <p:spPr>
          <a:xfrm>
            <a:off x="4630189" y="2982972"/>
            <a:ext cx="2697480" cy="1234440"/>
          </a:xfrm>
          <a:prstGeom prst="rect">
            <a:avLst/>
          </a:prstGeom>
          <a:solidFill>
            <a:srgbClr val="151617">
              <a:alpha val="60784"/>
            </a:srgbClr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1" name="Google Shape;231;p37"/>
          <p:cNvSpPr/>
          <p:nvPr>
            <p:ph idx="14" type="pic"/>
          </p:nvPr>
        </p:nvSpPr>
        <p:spPr>
          <a:xfrm>
            <a:off x="1816330" y="2982972"/>
            <a:ext cx="2697480" cy="1234440"/>
          </a:xfrm>
          <a:prstGeom prst="rect">
            <a:avLst/>
          </a:prstGeom>
          <a:solidFill>
            <a:srgbClr val="151617">
              <a:alpha val="60784"/>
            </a:srgbClr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2" name="Google Shape;232;p37"/>
          <p:cNvSpPr txBox="1"/>
          <p:nvPr>
            <p:ph idx="15" type="body"/>
          </p:nvPr>
        </p:nvSpPr>
        <p:spPr>
          <a:xfrm>
            <a:off x="1819147" y="4265990"/>
            <a:ext cx="2694663" cy="187590"/>
          </a:xfrm>
          <a:prstGeom prst="rect">
            <a:avLst/>
          </a:prstGeom>
          <a:noFill/>
          <a:ln>
            <a:noFill/>
          </a:ln>
        </p:spPr>
        <p:txBody>
          <a:bodyPr anchorCtr="0" anchor="b" bIns="11425" lIns="22850" spcFirstLastPara="1" rIns="22850" wrap="square" tIns="114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3" name="Google Shape;233;p37"/>
          <p:cNvSpPr txBox="1"/>
          <p:nvPr>
            <p:ph idx="16" type="body"/>
          </p:nvPr>
        </p:nvSpPr>
        <p:spPr>
          <a:xfrm>
            <a:off x="1819147" y="4437892"/>
            <a:ext cx="2694663" cy="187590"/>
          </a:xfrm>
          <a:prstGeom prst="rect">
            <a:avLst/>
          </a:prstGeom>
          <a:noFill/>
          <a:ln>
            <a:noFill/>
          </a:ln>
        </p:spPr>
        <p:txBody>
          <a:bodyPr anchorCtr="0" anchor="t" bIns="11425" lIns="22850" spcFirstLastPara="1" rIns="22850" wrap="square" tIns="114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4" name="Google Shape;234;p37"/>
          <p:cNvSpPr txBox="1"/>
          <p:nvPr>
            <p:ph idx="17" type="body"/>
          </p:nvPr>
        </p:nvSpPr>
        <p:spPr>
          <a:xfrm>
            <a:off x="4633389" y="4265990"/>
            <a:ext cx="2694775" cy="187590"/>
          </a:xfrm>
          <a:prstGeom prst="rect">
            <a:avLst/>
          </a:prstGeom>
          <a:noFill/>
          <a:ln>
            <a:noFill/>
          </a:ln>
        </p:spPr>
        <p:txBody>
          <a:bodyPr anchorCtr="0" anchor="b" bIns="11425" lIns="22850" spcFirstLastPara="1" rIns="22850" wrap="square" tIns="114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5" name="Google Shape;235;p37"/>
          <p:cNvSpPr txBox="1"/>
          <p:nvPr>
            <p:ph idx="18" type="body"/>
          </p:nvPr>
        </p:nvSpPr>
        <p:spPr>
          <a:xfrm>
            <a:off x="4633389" y="4437892"/>
            <a:ext cx="2694775" cy="187590"/>
          </a:xfrm>
          <a:prstGeom prst="rect">
            <a:avLst/>
          </a:prstGeom>
          <a:noFill/>
          <a:ln>
            <a:noFill/>
          </a:ln>
        </p:spPr>
        <p:txBody>
          <a:bodyPr anchorCtr="0" anchor="t" bIns="11425" lIns="22850" spcFirstLastPara="1" rIns="22850" wrap="square" tIns="114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6" name="Google Shape;236;p37"/>
          <p:cNvSpPr txBox="1"/>
          <p:nvPr>
            <p:ph type="title"/>
          </p:nvPr>
        </p:nvSpPr>
        <p:spPr>
          <a:xfrm>
            <a:off x="628650" y="0"/>
            <a:ext cx="7886700" cy="628650"/>
          </a:xfrm>
          <a:prstGeom prst="rect">
            <a:avLst/>
          </a:prstGeom>
          <a:noFill/>
          <a:ln>
            <a:noFill/>
          </a:ln>
        </p:spPr>
        <p:txBody>
          <a:bodyPr anchorCtr="0" anchor="b" bIns="11425" lIns="22850" spcFirstLastPara="1" rIns="22850" wrap="square" tIns="1142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1" sz="1800" cap="none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9pPr>
          </a:lstStyle>
          <a:p/>
        </p:txBody>
      </p:sp>
      <p:sp>
        <p:nvSpPr>
          <p:cNvPr id="237" name="Google Shape;237;p37"/>
          <p:cNvSpPr txBox="1"/>
          <p:nvPr>
            <p:ph idx="19" type="body"/>
          </p:nvPr>
        </p:nvSpPr>
        <p:spPr>
          <a:xfrm>
            <a:off x="628650" y="621792"/>
            <a:ext cx="7886700" cy="352044"/>
          </a:xfrm>
          <a:prstGeom prst="rect">
            <a:avLst/>
          </a:prstGeom>
          <a:noFill/>
          <a:ln>
            <a:noFill/>
          </a:ln>
        </p:spPr>
        <p:txBody>
          <a:bodyPr anchorCtr="0" anchor="t" bIns="11425" lIns="22850" spcFirstLastPara="1" rIns="22850" wrap="square" tIns="114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6-up Image">
  <p:cSld name="6-up Image"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8"/>
          <p:cNvSpPr/>
          <p:nvPr>
            <p:ph idx="2" type="pic"/>
          </p:nvPr>
        </p:nvSpPr>
        <p:spPr>
          <a:xfrm>
            <a:off x="3222848" y="1212454"/>
            <a:ext cx="2697480" cy="1234440"/>
          </a:xfrm>
          <a:prstGeom prst="rect">
            <a:avLst/>
          </a:prstGeom>
          <a:solidFill>
            <a:srgbClr val="151617">
              <a:alpha val="60784"/>
            </a:srgbClr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0" name="Google Shape;240;p38"/>
          <p:cNvSpPr/>
          <p:nvPr>
            <p:ph idx="3" type="pic"/>
          </p:nvPr>
        </p:nvSpPr>
        <p:spPr>
          <a:xfrm>
            <a:off x="411396" y="1212454"/>
            <a:ext cx="2697480" cy="1234440"/>
          </a:xfrm>
          <a:prstGeom prst="rect">
            <a:avLst/>
          </a:prstGeom>
          <a:solidFill>
            <a:srgbClr val="151617">
              <a:alpha val="60784"/>
            </a:srgbClr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1" name="Google Shape;241;p38"/>
          <p:cNvSpPr/>
          <p:nvPr>
            <p:ph idx="4" type="pic"/>
          </p:nvPr>
        </p:nvSpPr>
        <p:spPr>
          <a:xfrm>
            <a:off x="6037118" y="1212454"/>
            <a:ext cx="2697480" cy="1234440"/>
          </a:xfrm>
          <a:prstGeom prst="rect">
            <a:avLst/>
          </a:prstGeom>
          <a:solidFill>
            <a:srgbClr val="151617">
              <a:alpha val="60784"/>
            </a:srgbClr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2" name="Google Shape;242;p38"/>
          <p:cNvSpPr txBox="1"/>
          <p:nvPr>
            <p:ph idx="1" type="body"/>
          </p:nvPr>
        </p:nvSpPr>
        <p:spPr>
          <a:xfrm>
            <a:off x="414211" y="2495472"/>
            <a:ext cx="2694663" cy="187590"/>
          </a:xfrm>
          <a:prstGeom prst="rect">
            <a:avLst/>
          </a:prstGeom>
          <a:noFill/>
          <a:ln>
            <a:noFill/>
          </a:ln>
        </p:spPr>
        <p:txBody>
          <a:bodyPr anchorCtr="0" anchor="b" bIns="11425" lIns="22850" spcFirstLastPara="1" rIns="22850" wrap="square" tIns="114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3" name="Google Shape;243;p38"/>
          <p:cNvSpPr txBox="1"/>
          <p:nvPr>
            <p:ph idx="5" type="body"/>
          </p:nvPr>
        </p:nvSpPr>
        <p:spPr>
          <a:xfrm>
            <a:off x="414211" y="2667373"/>
            <a:ext cx="2694663" cy="187590"/>
          </a:xfrm>
          <a:prstGeom prst="rect">
            <a:avLst/>
          </a:prstGeom>
          <a:noFill/>
          <a:ln>
            <a:noFill/>
          </a:ln>
        </p:spPr>
        <p:txBody>
          <a:bodyPr anchorCtr="0" anchor="t" bIns="11425" lIns="22850" spcFirstLastPara="1" rIns="22850" wrap="square" tIns="114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4" name="Google Shape;244;p38"/>
          <p:cNvSpPr txBox="1"/>
          <p:nvPr>
            <p:ph idx="6" type="body"/>
          </p:nvPr>
        </p:nvSpPr>
        <p:spPr>
          <a:xfrm>
            <a:off x="3223587" y="2495472"/>
            <a:ext cx="2694663" cy="187590"/>
          </a:xfrm>
          <a:prstGeom prst="rect">
            <a:avLst/>
          </a:prstGeom>
          <a:noFill/>
          <a:ln>
            <a:noFill/>
          </a:ln>
        </p:spPr>
        <p:txBody>
          <a:bodyPr anchorCtr="0" anchor="b" bIns="11425" lIns="22850" spcFirstLastPara="1" rIns="22850" wrap="square" tIns="114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5" name="Google Shape;245;p38"/>
          <p:cNvSpPr txBox="1"/>
          <p:nvPr>
            <p:ph idx="7" type="body"/>
          </p:nvPr>
        </p:nvSpPr>
        <p:spPr>
          <a:xfrm>
            <a:off x="3223587" y="2667373"/>
            <a:ext cx="2694663" cy="187590"/>
          </a:xfrm>
          <a:prstGeom prst="rect">
            <a:avLst/>
          </a:prstGeom>
          <a:noFill/>
          <a:ln>
            <a:noFill/>
          </a:ln>
        </p:spPr>
        <p:txBody>
          <a:bodyPr anchorCtr="0" anchor="t" bIns="11425" lIns="22850" spcFirstLastPara="1" rIns="22850" wrap="square" tIns="114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6" name="Google Shape;246;p38"/>
          <p:cNvSpPr txBox="1"/>
          <p:nvPr>
            <p:ph idx="8" type="body"/>
          </p:nvPr>
        </p:nvSpPr>
        <p:spPr>
          <a:xfrm>
            <a:off x="6037829" y="2495472"/>
            <a:ext cx="2694775" cy="187590"/>
          </a:xfrm>
          <a:prstGeom prst="rect">
            <a:avLst/>
          </a:prstGeom>
          <a:noFill/>
          <a:ln>
            <a:noFill/>
          </a:ln>
        </p:spPr>
        <p:txBody>
          <a:bodyPr anchorCtr="0" anchor="b" bIns="11425" lIns="22850" spcFirstLastPara="1" rIns="22850" wrap="square" tIns="114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7" name="Google Shape;247;p38"/>
          <p:cNvSpPr txBox="1"/>
          <p:nvPr>
            <p:ph idx="9" type="body"/>
          </p:nvPr>
        </p:nvSpPr>
        <p:spPr>
          <a:xfrm>
            <a:off x="6037829" y="2667373"/>
            <a:ext cx="2694775" cy="187590"/>
          </a:xfrm>
          <a:prstGeom prst="rect">
            <a:avLst/>
          </a:prstGeom>
          <a:noFill/>
          <a:ln>
            <a:noFill/>
          </a:ln>
        </p:spPr>
        <p:txBody>
          <a:bodyPr anchorCtr="0" anchor="t" bIns="11425" lIns="22850" spcFirstLastPara="1" rIns="22850" wrap="square" tIns="114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8" name="Google Shape;248;p38"/>
          <p:cNvSpPr/>
          <p:nvPr>
            <p:ph idx="13" type="pic"/>
          </p:nvPr>
        </p:nvSpPr>
        <p:spPr>
          <a:xfrm>
            <a:off x="3225663" y="2982972"/>
            <a:ext cx="2697480" cy="1234440"/>
          </a:xfrm>
          <a:prstGeom prst="rect">
            <a:avLst/>
          </a:prstGeom>
          <a:solidFill>
            <a:srgbClr val="151617">
              <a:alpha val="60784"/>
            </a:srgbClr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9" name="Google Shape;249;p38"/>
          <p:cNvSpPr/>
          <p:nvPr>
            <p:ph idx="14" type="pic"/>
          </p:nvPr>
        </p:nvSpPr>
        <p:spPr>
          <a:xfrm>
            <a:off x="414211" y="2982972"/>
            <a:ext cx="2697480" cy="1234440"/>
          </a:xfrm>
          <a:prstGeom prst="rect">
            <a:avLst/>
          </a:prstGeom>
          <a:solidFill>
            <a:srgbClr val="151617">
              <a:alpha val="60784"/>
            </a:srgbClr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0" name="Google Shape;250;p38"/>
          <p:cNvSpPr/>
          <p:nvPr>
            <p:ph idx="15" type="pic"/>
          </p:nvPr>
        </p:nvSpPr>
        <p:spPr>
          <a:xfrm>
            <a:off x="6039934" y="2982972"/>
            <a:ext cx="2697480" cy="1234440"/>
          </a:xfrm>
          <a:prstGeom prst="rect">
            <a:avLst/>
          </a:prstGeom>
          <a:solidFill>
            <a:srgbClr val="151617">
              <a:alpha val="60784"/>
            </a:srgbClr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1" name="Google Shape;251;p38"/>
          <p:cNvSpPr txBox="1"/>
          <p:nvPr>
            <p:ph idx="16" type="body"/>
          </p:nvPr>
        </p:nvSpPr>
        <p:spPr>
          <a:xfrm>
            <a:off x="417026" y="4265990"/>
            <a:ext cx="2694663" cy="187590"/>
          </a:xfrm>
          <a:prstGeom prst="rect">
            <a:avLst/>
          </a:prstGeom>
          <a:noFill/>
          <a:ln>
            <a:noFill/>
          </a:ln>
        </p:spPr>
        <p:txBody>
          <a:bodyPr anchorCtr="0" anchor="b" bIns="11425" lIns="22850" spcFirstLastPara="1" rIns="22850" wrap="square" tIns="114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2" name="Google Shape;252;p38"/>
          <p:cNvSpPr txBox="1"/>
          <p:nvPr>
            <p:ph idx="17" type="body"/>
          </p:nvPr>
        </p:nvSpPr>
        <p:spPr>
          <a:xfrm>
            <a:off x="417026" y="4437892"/>
            <a:ext cx="2694663" cy="187590"/>
          </a:xfrm>
          <a:prstGeom prst="rect">
            <a:avLst/>
          </a:prstGeom>
          <a:noFill/>
          <a:ln>
            <a:noFill/>
          </a:ln>
        </p:spPr>
        <p:txBody>
          <a:bodyPr anchorCtr="0" anchor="t" bIns="11425" lIns="22850" spcFirstLastPara="1" rIns="22850" wrap="square" tIns="114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3" name="Google Shape;253;p38"/>
          <p:cNvSpPr txBox="1"/>
          <p:nvPr>
            <p:ph idx="18" type="body"/>
          </p:nvPr>
        </p:nvSpPr>
        <p:spPr>
          <a:xfrm>
            <a:off x="3226402" y="4265990"/>
            <a:ext cx="2694663" cy="187590"/>
          </a:xfrm>
          <a:prstGeom prst="rect">
            <a:avLst/>
          </a:prstGeom>
          <a:noFill/>
          <a:ln>
            <a:noFill/>
          </a:ln>
        </p:spPr>
        <p:txBody>
          <a:bodyPr anchorCtr="0" anchor="b" bIns="11425" lIns="22850" spcFirstLastPara="1" rIns="22850" wrap="square" tIns="114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4" name="Google Shape;254;p38"/>
          <p:cNvSpPr txBox="1"/>
          <p:nvPr>
            <p:ph idx="19" type="body"/>
          </p:nvPr>
        </p:nvSpPr>
        <p:spPr>
          <a:xfrm>
            <a:off x="3226402" y="4437892"/>
            <a:ext cx="2694663" cy="187590"/>
          </a:xfrm>
          <a:prstGeom prst="rect">
            <a:avLst/>
          </a:prstGeom>
          <a:noFill/>
          <a:ln>
            <a:noFill/>
          </a:ln>
        </p:spPr>
        <p:txBody>
          <a:bodyPr anchorCtr="0" anchor="t" bIns="11425" lIns="22850" spcFirstLastPara="1" rIns="22850" wrap="square" tIns="114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5" name="Google Shape;255;p38"/>
          <p:cNvSpPr txBox="1"/>
          <p:nvPr>
            <p:ph idx="20" type="body"/>
          </p:nvPr>
        </p:nvSpPr>
        <p:spPr>
          <a:xfrm>
            <a:off x="6040644" y="4265990"/>
            <a:ext cx="2694776" cy="187590"/>
          </a:xfrm>
          <a:prstGeom prst="rect">
            <a:avLst/>
          </a:prstGeom>
          <a:noFill/>
          <a:ln>
            <a:noFill/>
          </a:ln>
        </p:spPr>
        <p:txBody>
          <a:bodyPr anchorCtr="0" anchor="b" bIns="11425" lIns="22850" spcFirstLastPara="1" rIns="22850" wrap="square" tIns="114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6" name="Google Shape;256;p38"/>
          <p:cNvSpPr txBox="1"/>
          <p:nvPr>
            <p:ph idx="21" type="body"/>
          </p:nvPr>
        </p:nvSpPr>
        <p:spPr>
          <a:xfrm>
            <a:off x="6040644" y="4437892"/>
            <a:ext cx="2694776" cy="187590"/>
          </a:xfrm>
          <a:prstGeom prst="rect">
            <a:avLst/>
          </a:prstGeom>
          <a:noFill/>
          <a:ln>
            <a:noFill/>
          </a:ln>
        </p:spPr>
        <p:txBody>
          <a:bodyPr anchorCtr="0" anchor="t" bIns="11425" lIns="22850" spcFirstLastPara="1" rIns="22850" wrap="square" tIns="114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7" name="Google Shape;257;p38"/>
          <p:cNvSpPr txBox="1"/>
          <p:nvPr>
            <p:ph type="title"/>
          </p:nvPr>
        </p:nvSpPr>
        <p:spPr>
          <a:xfrm>
            <a:off x="628650" y="0"/>
            <a:ext cx="7886700" cy="628650"/>
          </a:xfrm>
          <a:prstGeom prst="rect">
            <a:avLst/>
          </a:prstGeom>
          <a:noFill/>
          <a:ln>
            <a:noFill/>
          </a:ln>
        </p:spPr>
        <p:txBody>
          <a:bodyPr anchorCtr="0" anchor="b" bIns="11425" lIns="22850" spcFirstLastPara="1" rIns="22850" wrap="square" tIns="1142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1" sz="1800" cap="none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9pPr>
          </a:lstStyle>
          <a:p/>
        </p:txBody>
      </p:sp>
      <p:sp>
        <p:nvSpPr>
          <p:cNvPr id="258" name="Google Shape;258;p38"/>
          <p:cNvSpPr txBox="1"/>
          <p:nvPr>
            <p:ph idx="22" type="body"/>
          </p:nvPr>
        </p:nvSpPr>
        <p:spPr>
          <a:xfrm>
            <a:off x="628650" y="621792"/>
            <a:ext cx="7886700" cy="352044"/>
          </a:xfrm>
          <a:prstGeom prst="rect">
            <a:avLst/>
          </a:prstGeom>
          <a:noFill/>
          <a:ln>
            <a:noFill/>
          </a:ln>
        </p:spPr>
        <p:txBody>
          <a:bodyPr anchorCtr="0" anchor="t" bIns="11425" lIns="22850" spcFirstLastPara="1" rIns="22850" wrap="square" tIns="114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-up Image">
  <p:cSld name="7-up Image"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9"/>
          <p:cNvSpPr txBox="1"/>
          <p:nvPr>
            <p:ph idx="1" type="body"/>
          </p:nvPr>
        </p:nvSpPr>
        <p:spPr>
          <a:xfrm>
            <a:off x="3583768" y="4264781"/>
            <a:ext cx="1988820" cy="187590"/>
          </a:xfrm>
          <a:prstGeom prst="rect">
            <a:avLst/>
          </a:prstGeom>
          <a:noFill/>
          <a:ln>
            <a:noFill/>
          </a:ln>
        </p:spPr>
        <p:txBody>
          <a:bodyPr anchorCtr="0" anchor="b" bIns="11425" lIns="22850" spcFirstLastPara="1" rIns="22850" wrap="square" tIns="114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1" name="Google Shape;261;p39"/>
          <p:cNvSpPr txBox="1"/>
          <p:nvPr>
            <p:ph idx="2" type="body"/>
          </p:nvPr>
        </p:nvSpPr>
        <p:spPr>
          <a:xfrm>
            <a:off x="1471643" y="4264781"/>
            <a:ext cx="1992585" cy="187590"/>
          </a:xfrm>
          <a:prstGeom prst="rect">
            <a:avLst/>
          </a:prstGeom>
          <a:noFill/>
          <a:ln>
            <a:noFill/>
          </a:ln>
        </p:spPr>
        <p:txBody>
          <a:bodyPr anchorCtr="0" anchor="b" bIns="11425" lIns="22850" spcFirstLastPara="1" rIns="22850" wrap="square" tIns="114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2" name="Google Shape;262;p39"/>
          <p:cNvSpPr txBox="1"/>
          <p:nvPr>
            <p:ph idx="3" type="body"/>
          </p:nvPr>
        </p:nvSpPr>
        <p:spPr>
          <a:xfrm>
            <a:off x="3583768" y="4431764"/>
            <a:ext cx="1988820" cy="187590"/>
          </a:xfrm>
          <a:prstGeom prst="rect">
            <a:avLst/>
          </a:prstGeom>
          <a:noFill/>
          <a:ln>
            <a:noFill/>
          </a:ln>
        </p:spPr>
        <p:txBody>
          <a:bodyPr anchorCtr="0" anchor="t" bIns="11425" lIns="22850" spcFirstLastPara="1" rIns="22850" wrap="square" tIns="114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3" name="Google Shape;263;p39"/>
          <p:cNvSpPr txBox="1"/>
          <p:nvPr>
            <p:ph idx="4" type="body"/>
          </p:nvPr>
        </p:nvSpPr>
        <p:spPr>
          <a:xfrm>
            <a:off x="1471643" y="4431764"/>
            <a:ext cx="1992585" cy="187590"/>
          </a:xfrm>
          <a:prstGeom prst="rect">
            <a:avLst/>
          </a:prstGeom>
          <a:noFill/>
          <a:ln>
            <a:noFill/>
          </a:ln>
        </p:spPr>
        <p:txBody>
          <a:bodyPr anchorCtr="0" anchor="t" bIns="11425" lIns="22850" spcFirstLastPara="1" rIns="22850" wrap="square" tIns="114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4" name="Google Shape;264;p39"/>
          <p:cNvSpPr/>
          <p:nvPr>
            <p:ph idx="5" type="pic"/>
          </p:nvPr>
        </p:nvSpPr>
        <p:spPr>
          <a:xfrm>
            <a:off x="1471643" y="2981550"/>
            <a:ext cx="1988820" cy="1234440"/>
          </a:xfrm>
          <a:prstGeom prst="rect">
            <a:avLst/>
          </a:prstGeom>
          <a:solidFill>
            <a:srgbClr val="151617">
              <a:alpha val="60784"/>
            </a:srgbClr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5" name="Google Shape;265;p39"/>
          <p:cNvSpPr/>
          <p:nvPr>
            <p:ph idx="6" type="pic"/>
          </p:nvPr>
        </p:nvSpPr>
        <p:spPr>
          <a:xfrm>
            <a:off x="3583768" y="2981550"/>
            <a:ext cx="1988820" cy="1234440"/>
          </a:xfrm>
          <a:prstGeom prst="rect">
            <a:avLst/>
          </a:prstGeom>
          <a:solidFill>
            <a:srgbClr val="151617">
              <a:alpha val="60784"/>
            </a:srgbClr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6" name="Google Shape;266;p39"/>
          <p:cNvSpPr/>
          <p:nvPr>
            <p:ph idx="7" type="pic"/>
          </p:nvPr>
        </p:nvSpPr>
        <p:spPr>
          <a:xfrm>
            <a:off x="5695894" y="2981550"/>
            <a:ext cx="1988820" cy="1234440"/>
          </a:xfrm>
          <a:prstGeom prst="rect">
            <a:avLst/>
          </a:prstGeom>
          <a:solidFill>
            <a:srgbClr val="151617">
              <a:alpha val="60784"/>
            </a:srgbClr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7" name="Google Shape;267;p39"/>
          <p:cNvSpPr txBox="1"/>
          <p:nvPr>
            <p:ph idx="8" type="body"/>
          </p:nvPr>
        </p:nvSpPr>
        <p:spPr>
          <a:xfrm>
            <a:off x="5695894" y="4264781"/>
            <a:ext cx="1987867" cy="187590"/>
          </a:xfrm>
          <a:prstGeom prst="rect">
            <a:avLst/>
          </a:prstGeom>
          <a:noFill/>
          <a:ln>
            <a:noFill/>
          </a:ln>
        </p:spPr>
        <p:txBody>
          <a:bodyPr anchorCtr="0" anchor="b" bIns="11425" lIns="22850" spcFirstLastPara="1" rIns="22850" wrap="square" tIns="114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8" name="Google Shape;268;p39"/>
          <p:cNvSpPr txBox="1"/>
          <p:nvPr>
            <p:ph idx="9" type="body"/>
          </p:nvPr>
        </p:nvSpPr>
        <p:spPr>
          <a:xfrm>
            <a:off x="5695894" y="4431764"/>
            <a:ext cx="1987867" cy="187590"/>
          </a:xfrm>
          <a:prstGeom prst="rect">
            <a:avLst/>
          </a:prstGeom>
          <a:noFill/>
          <a:ln>
            <a:noFill/>
          </a:ln>
        </p:spPr>
        <p:txBody>
          <a:bodyPr anchorCtr="0" anchor="t" bIns="11425" lIns="22850" spcFirstLastPara="1" rIns="22850" wrap="square" tIns="114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9" name="Google Shape;269;p39"/>
          <p:cNvSpPr/>
          <p:nvPr>
            <p:ph idx="13" type="pic"/>
          </p:nvPr>
        </p:nvSpPr>
        <p:spPr>
          <a:xfrm>
            <a:off x="4633652" y="1212454"/>
            <a:ext cx="1988820" cy="1234440"/>
          </a:xfrm>
          <a:prstGeom prst="rect">
            <a:avLst/>
          </a:prstGeom>
          <a:solidFill>
            <a:srgbClr val="151617">
              <a:alpha val="60784"/>
            </a:srgbClr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0" name="Google Shape;270;p39"/>
          <p:cNvSpPr/>
          <p:nvPr>
            <p:ph idx="14" type="pic"/>
          </p:nvPr>
        </p:nvSpPr>
        <p:spPr>
          <a:xfrm>
            <a:off x="2521527" y="1212454"/>
            <a:ext cx="1988820" cy="1234440"/>
          </a:xfrm>
          <a:prstGeom prst="rect">
            <a:avLst/>
          </a:prstGeom>
          <a:solidFill>
            <a:srgbClr val="151617">
              <a:alpha val="60784"/>
            </a:srgbClr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1" name="Google Shape;271;p39"/>
          <p:cNvSpPr/>
          <p:nvPr>
            <p:ph idx="15" type="pic"/>
          </p:nvPr>
        </p:nvSpPr>
        <p:spPr>
          <a:xfrm>
            <a:off x="409401" y="1212454"/>
            <a:ext cx="1988820" cy="1234440"/>
          </a:xfrm>
          <a:prstGeom prst="rect">
            <a:avLst/>
          </a:prstGeom>
          <a:solidFill>
            <a:srgbClr val="151617">
              <a:alpha val="60784"/>
            </a:srgbClr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2" name="Google Shape;272;p39"/>
          <p:cNvSpPr/>
          <p:nvPr>
            <p:ph idx="16" type="pic"/>
          </p:nvPr>
        </p:nvSpPr>
        <p:spPr>
          <a:xfrm>
            <a:off x="6745778" y="1212454"/>
            <a:ext cx="1988820" cy="1234440"/>
          </a:xfrm>
          <a:prstGeom prst="rect">
            <a:avLst/>
          </a:prstGeom>
          <a:solidFill>
            <a:srgbClr val="151617">
              <a:alpha val="60784"/>
            </a:srgbClr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3" name="Google Shape;273;p39"/>
          <p:cNvSpPr txBox="1"/>
          <p:nvPr>
            <p:ph idx="17" type="body"/>
          </p:nvPr>
        </p:nvSpPr>
        <p:spPr>
          <a:xfrm>
            <a:off x="2523602" y="2495472"/>
            <a:ext cx="1986743" cy="187590"/>
          </a:xfrm>
          <a:prstGeom prst="rect">
            <a:avLst/>
          </a:prstGeom>
          <a:noFill/>
          <a:ln>
            <a:noFill/>
          </a:ln>
        </p:spPr>
        <p:txBody>
          <a:bodyPr anchorCtr="0" anchor="b" bIns="11425" lIns="22850" spcFirstLastPara="1" rIns="22850" wrap="square" tIns="114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4" name="Google Shape;274;p39"/>
          <p:cNvSpPr txBox="1"/>
          <p:nvPr>
            <p:ph idx="18" type="body"/>
          </p:nvPr>
        </p:nvSpPr>
        <p:spPr>
          <a:xfrm>
            <a:off x="409401" y="2495472"/>
            <a:ext cx="1986743" cy="187590"/>
          </a:xfrm>
          <a:prstGeom prst="rect">
            <a:avLst/>
          </a:prstGeom>
          <a:noFill/>
          <a:ln>
            <a:noFill/>
          </a:ln>
        </p:spPr>
        <p:txBody>
          <a:bodyPr anchorCtr="0" anchor="b" bIns="11425" lIns="22850" spcFirstLastPara="1" rIns="22850" wrap="square" tIns="114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5" name="Google Shape;275;p39"/>
          <p:cNvSpPr txBox="1"/>
          <p:nvPr>
            <p:ph idx="19" type="body"/>
          </p:nvPr>
        </p:nvSpPr>
        <p:spPr>
          <a:xfrm>
            <a:off x="2523602" y="2667373"/>
            <a:ext cx="1986743" cy="187590"/>
          </a:xfrm>
          <a:prstGeom prst="rect">
            <a:avLst/>
          </a:prstGeom>
          <a:noFill/>
          <a:ln>
            <a:noFill/>
          </a:ln>
        </p:spPr>
        <p:txBody>
          <a:bodyPr anchorCtr="0" anchor="t" bIns="11425" lIns="22850" spcFirstLastPara="1" rIns="22850" wrap="square" tIns="114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6" name="Google Shape;276;p39"/>
          <p:cNvSpPr txBox="1"/>
          <p:nvPr>
            <p:ph idx="20" type="body"/>
          </p:nvPr>
        </p:nvSpPr>
        <p:spPr>
          <a:xfrm>
            <a:off x="409401" y="2667373"/>
            <a:ext cx="1986743" cy="187590"/>
          </a:xfrm>
          <a:prstGeom prst="rect">
            <a:avLst/>
          </a:prstGeom>
          <a:noFill/>
          <a:ln>
            <a:noFill/>
          </a:ln>
        </p:spPr>
        <p:txBody>
          <a:bodyPr anchorCtr="0" anchor="t" bIns="11425" lIns="22850" spcFirstLastPara="1" rIns="22850" wrap="square" tIns="114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7" name="Google Shape;277;p39"/>
          <p:cNvSpPr txBox="1"/>
          <p:nvPr>
            <p:ph idx="21" type="body"/>
          </p:nvPr>
        </p:nvSpPr>
        <p:spPr>
          <a:xfrm>
            <a:off x="4633651" y="2495472"/>
            <a:ext cx="1986743" cy="187590"/>
          </a:xfrm>
          <a:prstGeom prst="rect">
            <a:avLst/>
          </a:prstGeom>
          <a:noFill/>
          <a:ln>
            <a:noFill/>
          </a:ln>
        </p:spPr>
        <p:txBody>
          <a:bodyPr anchorCtr="0" anchor="b" bIns="11425" lIns="22850" spcFirstLastPara="1" rIns="22850" wrap="square" tIns="114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8" name="Google Shape;278;p39"/>
          <p:cNvSpPr txBox="1"/>
          <p:nvPr>
            <p:ph idx="22" type="body"/>
          </p:nvPr>
        </p:nvSpPr>
        <p:spPr>
          <a:xfrm>
            <a:off x="4633651" y="2667373"/>
            <a:ext cx="1986743" cy="187590"/>
          </a:xfrm>
          <a:prstGeom prst="rect">
            <a:avLst/>
          </a:prstGeom>
          <a:noFill/>
          <a:ln>
            <a:noFill/>
          </a:ln>
        </p:spPr>
        <p:txBody>
          <a:bodyPr anchorCtr="0" anchor="t" bIns="11425" lIns="22850" spcFirstLastPara="1" rIns="22850" wrap="square" tIns="114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9" name="Google Shape;279;p39"/>
          <p:cNvSpPr txBox="1"/>
          <p:nvPr>
            <p:ph idx="23" type="body"/>
          </p:nvPr>
        </p:nvSpPr>
        <p:spPr>
          <a:xfrm>
            <a:off x="6745778" y="2495472"/>
            <a:ext cx="1986826" cy="187590"/>
          </a:xfrm>
          <a:prstGeom prst="rect">
            <a:avLst/>
          </a:prstGeom>
          <a:noFill/>
          <a:ln>
            <a:noFill/>
          </a:ln>
        </p:spPr>
        <p:txBody>
          <a:bodyPr anchorCtr="0" anchor="b" bIns="11425" lIns="22850" spcFirstLastPara="1" rIns="22850" wrap="square" tIns="114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0" name="Google Shape;280;p39"/>
          <p:cNvSpPr txBox="1"/>
          <p:nvPr>
            <p:ph idx="24" type="body"/>
          </p:nvPr>
        </p:nvSpPr>
        <p:spPr>
          <a:xfrm>
            <a:off x="6745778" y="2667373"/>
            <a:ext cx="1986826" cy="187590"/>
          </a:xfrm>
          <a:prstGeom prst="rect">
            <a:avLst/>
          </a:prstGeom>
          <a:noFill/>
          <a:ln>
            <a:noFill/>
          </a:ln>
        </p:spPr>
        <p:txBody>
          <a:bodyPr anchorCtr="0" anchor="t" bIns="11425" lIns="22850" spcFirstLastPara="1" rIns="22850" wrap="square" tIns="114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1" name="Google Shape;281;p39"/>
          <p:cNvSpPr txBox="1"/>
          <p:nvPr>
            <p:ph type="title"/>
          </p:nvPr>
        </p:nvSpPr>
        <p:spPr>
          <a:xfrm>
            <a:off x="628650" y="0"/>
            <a:ext cx="7886700" cy="628650"/>
          </a:xfrm>
          <a:prstGeom prst="rect">
            <a:avLst/>
          </a:prstGeom>
          <a:noFill/>
          <a:ln>
            <a:noFill/>
          </a:ln>
        </p:spPr>
        <p:txBody>
          <a:bodyPr anchorCtr="0" anchor="b" bIns="11425" lIns="22850" spcFirstLastPara="1" rIns="22850" wrap="square" tIns="1142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1" sz="1800" cap="none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9pPr>
          </a:lstStyle>
          <a:p/>
        </p:txBody>
      </p:sp>
      <p:sp>
        <p:nvSpPr>
          <p:cNvPr id="282" name="Google Shape;282;p39"/>
          <p:cNvSpPr txBox="1"/>
          <p:nvPr>
            <p:ph idx="25" type="body"/>
          </p:nvPr>
        </p:nvSpPr>
        <p:spPr>
          <a:xfrm>
            <a:off x="628650" y="621792"/>
            <a:ext cx="7886700" cy="352044"/>
          </a:xfrm>
          <a:prstGeom prst="rect">
            <a:avLst/>
          </a:prstGeom>
          <a:noFill/>
          <a:ln>
            <a:noFill/>
          </a:ln>
        </p:spPr>
        <p:txBody>
          <a:bodyPr anchorCtr="0" anchor="t" bIns="11425" lIns="22850" spcFirstLastPara="1" rIns="22850" wrap="square" tIns="114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8-up Image">
  <p:cSld name="8-up Image"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40"/>
          <p:cNvSpPr/>
          <p:nvPr>
            <p:ph idx="2" type="pic"/>
          </p:nvPr>
        </p:nvSpPr>
        <p:spPr>
          <a:xfrm>
            <a:off x="409401" y="2981550"/>
            <a:ext cx="1988820" cy="1234440"/>
          </a:xfrm>
          <a:prstGeom prst="rect">
            <a:avLst/>
          </a:prstGeom>
          <a:solidFill>
            <a:srgbClr val="151617">
              <a:alpha val="60784"/>
            </a:srgbClr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5" name="Google Shape;285;p40"/>
          <p:cNvSpPr/>
          <p:nvPr>
            <p:ph idx="3" type="pic"/>
          </p:nvPr>
        </p:nvSpPr>
        <p:spPr>
          <a:xfrm>
            <a:off x="2521526" y="2981550"/>
            <a:ext cx="1988820" cy="1234440"/>
          </a:xfrm>
          <a:prstGeom prst="rect">
            <a:avLst/>
          </a:prstGeom>
          <a:solidFill>
            <a:srgbClr val="151617">
              <a:alpha val="60784"/>
            </a:srgbClr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6" name="Google Shape;286;p40"/>
          <p:cNvSpPr/>
          <p:nvPr>
            <p:ph idx="4" type="pic"/>
          </p:nvPr>
        </p:nvSpPr>
        <p:spPr>
          <a:xfrm>
            <a:off x="4633652" y="2981550"/>
            <a:ext cx="1988820" cy="1234440"/>
          </a:xfrm>
          <a:prstGeom prst="rect">
            <a:avLst/>
          </a:prstGeom>
          <a:solidFill>
            <a:srgbClr val="151617">
              <a:alpha val="60784"/>
            </a:srgbClr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7" name="Google Shape;287;p40"/>
          <p:cNvSpPr/>
          <p:nvPr>
            <p:ph idx="5" type="pic"/>
          </p:nvPr>
        </p:nvSpPr>
        <p:spPr>
          <a:xfrm>
            <a:off x="4633652" y="1212454"/>
            <a:ext cx="1988820" cy="1234440"/>
          </a:xfrm>
          <a:prstGeom prst="rect">
            <a:avLst/>
          </a:prstGeom>
          <a:solidFill>
            <a:srgbClr val="151617">
              <a:alpha val="60784"/>
            </a:srgbClr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8" name="Google Shape;288;p40"/>
          <p:cNvSpPr/>
          <p:nvPr>
            <p:ph idx="6" type="pic"/>
          </p:nvPr>
        </p:nvSpPr>
        <p:spPr>
          <a:xfrm>
            <a:off x="2521527" y="1212454"/>
            <a:ext cx="1988820" cy="1234440"/>
          </a:xfrm>
          <a:prstGeom prst="rect">
            <a:avLst/>
          </a:prstGeom>
          <a:solidFill>
            <a:srgbClr val="151617">
              <a:alpha val="60784"/>
            </a:srgbClr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9" name="Google Shape;289;p40"/>
          <p:cNvSpPr/>
          <p:nvPr>
            <p:ph idx="7" type="pic"/>
          </p:nvPr>
        </p:nvSpPr>
        <p:spPr>
          <a:xfrm>
            <a:off x="409401" y="1212454"/>
            <a:ext cx="1988820" cy="1234440"/>
          </a:xfrm>
          <a:prstGeom prst="rect">
            <a:avLst/>
          </a:prstGeom>
          <a:solidFill>
            <a:srgbClr val="151617">
              <a:alpha val="60784"/>
            </a:srgbClr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0" name="Google Shape;290;p40"/>
          <p:cNvSpPr/>
          <p:nvPr>
            <p:ph idx="8" type="pic"/>
          </p:nvPr>
        </p:nvSpPr>
        <p:spPr>
          <a:xfrm>
            <a:off x="6745778" y="1212454"/>
            <a:ext cx="1988820" cy="1234440"/>
          </a:xfrm>
          <a:prstGeom prst="rect">
            <a:avLst/>
          </a:prstGeom>
          <a:solidFill>
            <a:srgbClr val="151617">
              <a:alpha val="60784"/>
            </a:srgbClr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1" name="Google Shape;291;p40"/>
          <p:cNvSpPr/>
          <p:nvPr>
            <p:ph idx="9" type="pic"/>
          </p:nvPr>
        </p:nvSpPr>
        <p:spPr>
          <a:xfrm>
            <a:off x="6742015" y="2981550"/>
            <a:ext cx="1988820" cy="1234440"/>
          </a:xfrm>
          <a:prstGeom prst="rect">
            <a:avLst/>
          </a:prstGeom>
          <a:solidFill>
            <a:srgbClr val="151617">
              <a:alpha val="60784"/>
            </a:srgbClr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92" name="Google Shape;292;p40"/>
          <p:cNvSpPr txBox="1"/>
          <p:nvPr>
            <p:ph idx="1" type="body"/>
          </p:nvPr>
        </p:nvSpPr>
        <p:spPr>
          <a:xfrm>
            <a:off x="2523602" y="2495472"/>
            <a:ext cx="1986743" cy="187590"/>
          </a:xfrm>
          <a:prstGeom prst="rect">
            <a:avLst/>
          </a:prstGeom>
          <a:noFill/>
          <a:ln>
            <a:noFill/>
          </a:ln>
        </p:spPr>
        <p:txBody>
          <a:bodyPr anchorCtr="0" anchor="b" bIns="11425" lIns="22850" spcFirstLastPara="1" rIns="22850" wrap="square" tIns="114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3" name="Google Shape;293;p40"/>
          <p:cNvSpPr txBox="1"/>
          <p:nvPr>
            <p:ph idx="13" type="body"/>
          </p:nvPr>
        </p:nvSpPr>
        <p:spPr>
          <a:xfrm>
            <a:off x="409401" y="2495472"/>
            <a:ext cx="1986743" cy="187590"/>
          </a:xfrm>
          <a:prstGeom prst="rect">
            <a:avLst/>
          </a:prstGeom>
          <a:noFill/>
          <a:ln>
            <a:noFill/>
          </a:ln>
        </p:spPr>
        <p:txBody>
          <a:bodyPr anchorCtr="0" anchor="b" bIns="11425" lIns="22850" spcFirstLastPara="1" rIns="22850" wrap="square" tIns="114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4" name="Google Shape;294;p40"/>
          <p:cNvSpPr txBox="1"/>
          <p:nvPr>
            <p:ph idx="14" type="body"/>
          </p:nvPr>
        </p:nvSpPr>
        <p:spPr>
          <a:xfrm>
            <a:off x="2523602" y="2667373"/>
            <a:ext cx="1986743" cy="187590"/>
          </a:xfrm>
          <a:prstGeom prst="rect">
            <a:avLst/>
          </a:prstGeom>
          <a:noFill/>
          <a:ln>
            <a:noFill/>
          </a:ln>
        </p:spPr>
        <p:txBody>
          <a:bodyPr anchorCtr="0" anchor="t" bIns="11425" lIns="22850" spcFirstLastPara="1" rIns="22850" wrap="square" tIns="114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5" name="Google Shape;295;p40"/>
          <p:cNvSpPr txBox="1"/>
          <p:nvPr>
            <p:ph idx="15" type="body"/>
          </p:nvPr>
        </p:nvSpPr>
        <p:spPr>
          <a:xfrm>
            <a:off x="409401" y="2667373"/>
            <a:ext cx="1986743" cy="187590"/>
          </a:xfrm>
          <a:prstGeom prst="rect">
            <a:avLst/>
          </a:prstGeom>
          <a:noFill/>
          <a:ln>
            <a:noFill/>
          </a:ln>
        </p:spPr>
        <p:txBody>
          <a:bodyPr anchorCtr="0" anchor="t" bIns="11425" lIns="22850" spcFirstLastPara="1" rIns="22850" wrap="square" tIns="114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6" name="Google Shape;296;p40"/>
          <p:cNvSpPr txBox="1"/>
          <p:nvPr>
            <p:ph idx="16" type="body"/>
          </p:nvPr>
        </p:nvSpPr>
        <p:spPr>
          <a:xfrm>
            <a:off x="4633651" y="2495472"/>
            <a:ext cx="1986743" cy="187590"/>
          </a:xfrm>
          <a:prstGeom prst="rect">
            <a:avLst/>
          </a:prstGeom>
          <a:noFill/>
          <a:ln>
            <a:noFill/>
          </a:ln>
        </p:spPr>
        <p:txBody>
          <a:bodyPr anchorCtr="0" anchor="b" bIns="11425" lIns="22850" spcFirstLastPara="1" rIns="22850" wrap="square" tIns="114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7" name="Google Shape;297;p40"/>
          <p:cNvSpPr txBox="1"/>
          <p:nvPr>
            <p:ph idx="17" type="body"/>
          </p:nvPr>
        </p:nvSpPr>
        <p:spPr>
          <a:xfrm>
            <a:off x="4633651" y="2667373"/>
            <a:ext cx="1986743" cy="187590"/>
          </a:xfrm>
          <a:prstGeom prst="rect">
            <a:avLst/>
          </a:prstGeom>
          <a:noFill/>
          <a:ln>
            <a:noFill/>
          </a:ln>
        </p:spPr>
        <p:txBody>
          <a:bodyPr anchorCtr="0" anchor="t" bIns="11425" lIns="22850" spcFirstLastPara="1" rIns="22850" wrap="square" tIns="114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8" name="Google Shape;298;p40"/>
          <p:cNvSpPr txBox="1"/>
          <p:nvPr>
            <p:ph idx="18" type="body"/>
          </p:nvPr>
        </p:nvSpPr>
        <p:spPr>
          <a:xfrm>
            <a:off x="6745778" y="2495472"/>
            <a:ext cx="1986826" cy="187590"/>
          </a:xfrm>
          <a:prstGeom prst="rect">
            <a:avLst/>
          </a:prstGeom>
          <a:noFill/>
          <a:ln>
            <a:noFill/>
          </a:ln>
        </p:spPr>
        <p:txBody>
          <a:bodyPr anchorCtr="0" anchor="b" bIns="11425" lIns="22850" spcFirstLastPara="1" rIns="22850" wrap="square" tIns="114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9" name="Google Shape;299;p40"/>
          <p:cNvSpPr txBox="1"/>
          <p:nvPr>
            <p:ph idx="19" type="body"/>
          </p:nvPr>
        </p:nvSpPr>
        <p:spPr>
          <a:xfrm>
            <a:off x="6745778" y="2667373"/>
            <a:ext cx="1986826" cy="187590"/>
          </a:xfrm>
          <a:prstGeom prst="rect">
            <a:avLst/>
          </a:prstGeom>
          <a:noFill/>
          <a:ln>
            <a:noFill/>
          </a:ln>
        </p:spPr>
        <p:txBody>
          <a:bodyPr anchorCtr="0" anchor="t" bIns="11425" lIns="22850" spcFirstLastPara="1" rIns="22850" wrap="square" tIns="114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0" name="Google Shape;300;p40"/>
          <p:cNvSpPr txBox="1"/>
          <p:nvPr>
            <p:ph idx="20" type="body"/>
          </p:nvPr>
        </p:nvSpPr>
        <p:spPr>
          <a:xfrm>
            <a:off x="2521833" y="4264781"/>
            <a:ext cx="1986743" cy="187590"/>
          </a:xfrm>
          <a:prstGeom prst="rect">
            <a:avLst/>
          </a:prstGeom>
          <a:noFill/>
          <a:ln>
            <a:noFill/>
          </a:ln>
        </p:spPr>
        <p:txBody>
          <a:bodyPr anchorCtr="0" anchor="b" bIns="11425" lIns="22850" spcFirstLastPara="1" rIns="22850" wrap="square" tIns="114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1" name="Google Shape;301;p40"/>
          <p:cNvSpPr txBox="1"/>
          <p:nvPr>
            <p:ph idx="21" type="body"/>
          </p:nvPr>
        </p:nvSpPr>
        <p:spPr>
          <a:xfrm>
            <a:off x="407632" y="4264781"/>
            <a:ext cx="1986743" cy="187590"/>
          </a:xfrm>
          <a:prstGeom prst="rect">
            <a:avLst/>
          </a:prstGeom>
          <a:noFill/>
          <a:ln>
            <a:noFill/>
          </a:ln>
        </p:spPr>
        <p:txBody>
          <a:bodyPr anchorCtr="0" anchor="b" bIns="11425" lIns="22850" spcFirstLastPara="1" rIns="22850" wrap="square" tIns="114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2" name="Google Shape;302;p40"/>
          <p:cNvSpPr txBox="1"/>
          <p:nvPr>
            <p:ph idx="22" type="body"/>
          </p:nvPr>
        </p:nvSpPr>
        <p:spPr>
          <a:xfrm>
            <a:off x="2521833" y="4436682"/>
            <a:ext cx="1986743" cy="187590"/>
          </a:xfrm>
          <a:prstGeom prst="rect">
            <a:avLst/>
          </a:prstGeom>
          <a:noFill/>
          <a:ln>
            <a:noFill/>
          </a:ln>
        </p:spPr>
        <p:txBody>
          <a:bodyPr anchorCtr="0" anchor="t" bIns="11425" lIns="22850" spcFirstLastPara="1" rIns="22850" wrap="square" tIns="114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3" name="Google Shape;303;p40"/>
          <p:cNvSpPr txBox="1"/>
          <p:nvPr>
            <p:ph idx="23" type="body"/>
          </p:nvPr>
        </p:nvSpPr>
        <p:spPr>
          <a:xfrm>
            <a:off x="407632" y="4436682"/>
            <a:ext cx="1986743" cy="187590"/>
          </a:xfrm>
          <a:prstGeom prst="rect">
            <a:avLst/>
          </a:prstGeom>
          <a:noFill/>
          <a:ln>
            <a:noFill/>
          </a:ln>
        </p:spPr>
        <p:txBody>
          <a:bodyPr anchorCtr="0" anchor="t" bIns="11425" lIns="22850" spcFirstLastPara="1" rIns="22850" wrap="square" tIns="114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4" name="Google Shape;304;p40"/>
          <p:cNvSpPr txBox="1"/>
          <p:nvPr>
            <p:ph idx="24" type="body"/>
          </p:nvPr>
        </p:nvSpPr>
        <p:spPr>
          <a:xfrm>
            <a:off x="4631882" y="4264781"/>
            <a:ext cx="1986743" cy="187590"/>
          </a:xfrm>
          <a:prstGeom prst="rect">
            <a:avLst/>
          </a:prstGeom>
          <a:noFill/>
          <a:ln>
            <a:noFill/>
          </a:ln>
        </p:spPr>
        <p:txBody>
          <a:bodyPr anchorCtr="0" anchor="b" bIns="11425" lIns="22850" spcFirstLastPara="1" rIns="22850" wrap="square" tIns="114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5" name="Google Shape;305;p40"/>
          <p:cNvSpPr txBox="1"/>
          <p:nvPr>
            <p:ph idx="25" type="body"/>
          </p:nvPr>
        </p:nvSpPr>
        <p:spPr>
          <a:xfrm>
            <a:off x="4631882" y="4436682"/>
            <a:ext cx="1986743" cy="187590"/>
          </a:xfrm>
          <a:prstGeom prst="rect">
            <a:avLst/>
          </a:prstGeom>
          <a:noFill/>
          <a:ln>
            <a:noFill/>
          </a:ln>
        </p:spPr>
        <p:txBody>
          <a:bodyPr anchorCtr="0" anchor="t" bIns="11425" lIns="22850" spcFirstLastPara="1" rIns="22850" wrap="square" tIns="114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6" name="Google Shape;306;p40"/>
          <p:cNvSpPr txBox="1"/>
          <p:nvPr>
            <p:ph idx="26" type="body"/>
          </p:nvPr>
        </p:nvSpPr>
        <p:spPr>
          <a:xfrm>
            <a:off x="6744009" y="4264781"/>
            <a:ext cx="1986826" cy="187590"/>
          </a:xfrm>
          <a:prstGeom prst="rect">
            <a:avLst/>
          </a:prstGeom>
          <a:noFill/>
          <a:ln>
            <a:noFill/>
          </a:ln>
        </p:spPr>
        <p:txBody>
          <a:bodyPr anchorCtr="0" anchor="b" bIns="11425" lIns="22850" spcFirstLastPara="1" rIns="22850" wrap="square" tIns="114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7" name="Google Shape;307;p40"/>
          <p:cNvSpPr txBox="1"/>
          <p:nvPr>
            <p:ph idx="27" type="body"/>
          </p:nvPr>
        </p:nvSpPr>
        <p:spPr>
          <a:xfrm>
            <a:off x="6744009" y="4436682"/>
            <a:ext cx="1986826" cy="187590"/>
          </a:xfrm>
          <a:prstGeom prst="rect">
            <a:avLst/>
          </a:prstGeom>
          <a:noFill/>
          <a:ln>
            <a:noFill/>
          </a:ln>
        </p:spPr>
        <p:txBody>
          <a:bodyPr anchorCtr="0" anchor="t" bIns="11425" lIns="22850" spcFirstLastPara="1" rIns="22850" wrap="square" tIns="114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8" name="Google Shape;308;p40"/>
          <p:cNvSpPr txBox="1"/>
          <p:nvPr>
            <p:ph type="title"/>
          </p:nvPr>
        </p:nvSpPr>
        <p:spPr>
          <a:xfrm>
            <a:off x="628650" y="0"/>
            <a:ext cx="7886700" cy="628650"/>
          </a:xfrm>
          <a:prstGeom prst="rect">
            <a:avLst/>
          </a:prstGeom>
          <a:noFill/>
          <a:ln>
            <a:noFill/>
          </a:ln>
        </p:spPr>
        <p:txBody>
          <a:bodyPr anchorCtr="0" anchor="b" bIns="11425" lIns="22850" spcFirstLastPara="1" rIns="22850" wrap="square" tIns="1142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1" sz="1800" cap="none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9pPr>
          </a:lstStyle>
          <a:p/>
        </p:txBody>
      </p:sp>
      <p:sp>
        <p:nvSpPr>
          <p:cNvPr id="309" name="Google Shape;309;p40"/>
          <p:cNvSpPr txBox="1"/>
          <p:nvPr>
            <p:ph idx="28" type="body"/>
          </p:nvPr>
        </p:nvSpPr>
        <p:spPr>
          <a:xfrm>
            <a:off x="628650" y="621792"/>
            <a:ext cx="7886700" cy="352044"/>
          </a:xfrm>
          <a:prstGeom prst="rect">
            <a:avLst/>
          </a:prstGeom>
          <a:noFill/>
          <a:ln>
            <a:noFill/>
          </a:ln>
        </p:spPr>
        <p:txBody>
          <a:bodyPr anchorCtr="0" anchor="t" bIns="11425" lIns="22850" spcFirstLastPara="1" rIns="22850" wrap="square" tIns="114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9-up Image">
  <p:cSld name="9-up Image"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41"/>
          <p:cNvSpPr txBox="1"/>
          <p:nvPr>
            <p:ph idx="1" type="body"/>
          </p:nvPr>
        </p:nvSpPr>
        <p:spPr>
          <a:xfrm>
            <a:off x="2945528" y="4264781"/>
            <a:ext cx="1565371" cy="187590"/>
          </a:xfrm>
          <a:prstGeom prst="rect">
            <a:avLst/>
          </a:prstGeom>
          <a:noFill/>
          <a:ln>
            <a:noFill/>
          </a:ln>
        </p:spPr>
        <p:txBody>
          <a:bodyPr anchorCtr="0" anchor="b" bIns="11425" lIns="22850" spcFirstLastPara="1" rIns="22850" wrap="square" tIns="114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2" name="Google Shape;312;p41"/>
          <p:cNvSpPr txBox="1"/>
          <p:nvPr>
            <p:ph idx="2" type="body"/>
          </p:nvPr>
        </p:nvSpPr>
        <p:spPr>
          <a:xfrm>
            <a:off x="1259355" y="4264781"/>
            <a:ext cx="1563711" cy="187590"/>
          </a:xfrm>
          <a:prstGeom prst="rect">
            <a:avLst/>
          </a:prstGeom>
          <a:noFill/>
          <a:ln>
            <a:noFill/>
          </a:ln>
        </p:spPr>
        <p:txBody>
          <a:bodyPr anchorCtr="0" anchor="b" bIns="11425" lIns="22850" spcFirstLastPara="1" rIns="22850" wrap="square" tIns="114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3" name="Google Shape;313;p41"/>
          <p:cNvSpPr txBox="1"/>
          <p:nvPr>
            <p:ph idx="3" type="body"/>
          </p:nvPr>
        </p:nvSpPr>
        <p:spPr>
          <a:xfrm>
            <a:off x="2945528" y="4431764"/>
            <a:ext cx="1565371" cy="187590"/>
          </a:xfrm>
          <a:prstGeom prst="rect">
            <a:avLst/>
          </a:prstGeom>
          <a:noFill/>
          <a:ln>
            <a:noFill/>
          </a:ln>
        </p:spPr>
        <p:txBody>
          <a:bodyPr anchorCtr="0" anchor="t" bIns="11425" lIns="22850" spcFirstLastPara="1" rIns="22850" wrap="square" tIns="114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4" name="Google Shape;314;p41"/>
          <p:cNvSpPr txBox="1"/>
          <p:nvPr>
            <p:ph idx="4" type="body"/>
          </p:nvPr>
        </p:nvSpPr>
        <p:spPr>
          <a:xfrm>
            <a:off x="1259355" y="4431764"/>
            <a:ext cx="1563711" cy="187590"/>
          </a:xfrm>
          <a:prstGeom prst="rect">
            <a:avLst/>
          </a:prstGeom>
          <a:noFill/>
          <a:ln>
            <a:noFill/>
          </a:ln>
        </p:spPr>
        <p:txBody>
          <a:bodyPr anchorCtr="0" anchor="t" bIns="11425" lIns="22850" spcFirstLastPara="1" rIns="22850" wrap="square" tIns="114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5" name="Google Shape;315;p41"/>
          <p:cNvSpPr/>
          <p:nvPr>
            <p:ph idx="5" type="pic"/>
          </p:nvPr>
        </p:nvSpPr>
        <p:spPr>
          <a:xfrm>
            <a:off x="1255294" y="2981550"/>
            <a:ext cx="1565910" cy="1234440"/>
          </a:xfrm>
          <a:prstGeom prst="rect">
            <a:avLst/>
          </a:prstGeom>
          <a:solidFill>
            <a:srgbClr val="151617">
              <a:alpha val="60784"/>
            </a:srgbClr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6" name="Google Shape;316;p41"/>
          <p:cNvSpPr/>
          <p:nvPr>
            <p:ph idx="6" type="pic"/>
          </p:nvPr>
        </p:nvSpPr>
        <p:spPr>
          <a:xfrm>
            <a:off x="2944929" y="2981550"/>
            <a:ext cx="1565910" cy="1234440"/>
          </a:xfrm>
          <a:prstGeom prst="rect">
            <a:avLst/>
          </a:prstGeom>
          <a:solidFill>
            <a:srgbClr val="151617">
              <a:alpha val="60784"/>
            </a:srgbClr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7" name="Google Shape;317;p41"/>
          <p:cNvSpPr/>
          <p:nvPr>
            <p:ph idx="7" type="pic"/>
          </p:nvPr>
        </p:nvSpPr>
        <p:spPr>
          <a:xfrm>
            <a:off x="6321539" y="2981550"/>
            <a:ext cx="1565910" cy="1234440"/>
          </a:xfrm>
          <a:prstGeom prst="rect">
            <a:avLst/>
          </a:prstGeom>
          <a:solidFill>
            <a:srgbClr val="151617">
              <a:alpha val="60784"/>
            </a:srgbClr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8" name="Google Shape;318;p41"/>
          <p:cNvSpPr txBox="1"/>
          <p:nvPr>
            <p:ph idx="8" type="body"/>
          </p:nvPr>
        </p:nvSpPr>
        <p:spPr>
          <a:xfrm>
            <a:off x="4633102" y="4264781"/>
            <a:ext cx="1565910" cy="187590"/>
          </a:xfrm>
          <a:prstGeom prst="rect">
            <a:avLst/>
          </a:prstGeom>
          <a:noFill/>
          <a:ln>
            <a:noFill/>
          </a:ln>
        </p:spPr>
        <p:txBody>
          <a:bodyPr anchorCtr="0" anchor="b" bIns="11425" lIns="22850" spcFirstLastPara="1" rIns="22850" wrap="square" tIns="114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9" name="Google Shape;319;p41"/>
          <p:cNvSpPr txBox="1"/>
          <p:nvPr>
            <p:ph idx="9" type="body"/>
          </p:nvPr>
        </p:nvSpPr>
        <p:spPr>
          <a:xfrm>
            <a:off x="4633102" y="4431764"/>
            <a:ext cx="1565910" cy="187590"/>
          </a:xfrm>
          <a:prstGeom prst="rect">
            <a:avLst/>
          </a:prstGeom>
          <a:noFill/>
          <a:ln>
            <a:noFill/>
          </a:ln>
        </p:spPr>
        <p:txBody>
          <a:bodyPr anchorCtr="0" anchor="t" bIns="11425" lIns="22850" spcFirstLastPara="1" rIns="22850" wrap="square" tIns="114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0" name="Google Shape;320;p41"/>
          <p:cNvSpPr/>
          <p:nvPr>
            <p:ph idx="13" type="pic"/>
          </p:nvPr>
        </p:nvSpPr>
        <p:spPr>
          <a:xfrm>
            <a:off x="3788015" y="1212210"/>
            <a:ext cx="1565910" cy="1234440"/>
          </a:xfrm>
          <a:prstGeom prst="rect">
            <a:avLst/>
          </a:prstGeom>
          <a:solidFill>
            <a:srgbClr val="151617">
              <a:alpha val="60784"/>
            </a:srgbClr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1" name="Google Shape;321;p41"/>
          <p:cNvSpPr/>
          <p:nvPr>
            <p:ph idx="14" type="pic"/>
          </p:nvPr>
        </p:nvSpPr>
        <p:spPr>
          <a:xfrm>
            <a:off x="2098708" y="1212210"/>
            <a:ext cx="1565910" cy="1234440"/>
          </a:xfrm>
          <a:prstGeom prst="rect">
            <a:avLst/>
          </a:prstGeom>
          <a:solidFill>
            <a:srgbClr val="151617">
              <a:alpha val="60784"/>
            </a:srgbClr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2" name="Google Shape;322;p41"/>
          <p:cNvSpPr/>
          <p:nvPr>
            <p:ph idx="15" type="pic"/>
          </p:nvPr>
        </p:nvSpPr>
        <p:spPr>
          <a:xfrm>
            <a:off x="409401" y="1212210"/>
            <a:ext cx="1565910" cy="1234440"/>
          </a:xfrm>
          <a:prstGeom prst="rect">
            <a:avLst/>
          </a:prstGeom>
          <a:solidFill>
            <a:srgbClr val="151617">
              <a:alpha val="60784"/>
            </a:srgbClr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3" name="Google Shape;323;p41"/>
          <p:cNvSpPr/>
          <p:nvPr>
            <p:ph idx="16" type="pic"/>
          </p:nvPr>
        </p:nvSpPr>
        <p:spPr>
          <a:xfrm>
            <a:off x="5477322" y="1212210"/>
            <a:ext cx="1565910" cy="1234440"/>
          </a:xfrm>
          <a:prstGeom prst="rect">
            <a:avLst/>
          </a:prstGeom>
          <a:solidFill>
            <a:srgbClr val="151617">
              <a:alpha val="60784"/>
            </a:srgbClr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4" name="Google Shape;324;p41"/>
          <p:cNvSpPr/>
          <p:nvPr>
            <p:ph idx="17" type="pic"/>
          </p:nvPr>
        </p:nvSpPr>
        <p:spPr>
          <a:xfrm>
            <a:off x="7166629" y="1212210"/>
            <a:ext cx="1565910" cy="1234440"/>
          </a:xfrm>
          <a:prstGeom prst="rect">
            <a:avLst/>
          </a:prstGeom>
          <a:solidFill>
            <a:srgbClr val="151617">
              <a:alpha val="60784"/>
            </a:srgbClr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5" name="Google Shape;325;p41"/>
          <p:cNvSpPr/>
          <p:nvPr>
            <p:ph idx="18" type="pic"/>
          </p:nvPr>
        </p:nvSpPr>
        <p:spPr>
          <a:xfrm>
            <a:off x="4631905" y="2981550"/>
            <a:ext cx="1565910" cy="1234440"/>
          </a:xfrm>
          <a:prstGeom prst="rect">
            <a:avLst/>
          </a:prstGeom>
          <a:solidFill>
            <a:srgbClr val="151617">
              <a:alpha val="60784"/>
            </a:srgbClr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6" name="Google Shape;326;p41"/>
          <p:cNvSpPr txBox="1"/>
          <p:nvPr>
            <p:ph idx="19" type="body"/>
          </p:nvPr>
        </p:nvSpPr>
        <p:spPr>
          <a:xfrm>
            <a:off x="6326856" y="4264781"/>
            <a:ext cx="1565910" cy="187590"/>
          </a:xfrm>
          <a:prstGeom prst="rect">
            <a:avLst/>
          </a:prstGeom>
          <a:noFill/>
          <a:ln>
            <a:noFill/>
          </a:ln>
        </p:spPr>
        <p:txBody>
          <a:bodyPr anchorCtr="0" anchor="b" bIns="11425" lIns="22850" spcFirstLastPara="1" rIns="22850" wrap="square" tIns="114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7" name="Google Shape;327;p41"/>
          <p:cNvSpPr txBox="1"/>
          <p:nvPr>
            <p:ph idx="20" type="body"/>
          </p:nvPr>
        </p:nvSpPr>
        <p:spPr>
          <a:xfrm>
            <a:off x="6326856" y="4431764"/>
            <a:ext cx="1565910" cy="187590"/>
          </a:xfrm>
          <a:prstGeom prst="rect">
            <a:avLst/>
          </a:prstGeom>
          <a:noFill/>
          <a:ln>
            <a:noFill/>
          </a:ln>
        </p:spPr>
        <p:txBody>
          <a:bodyPr anchorCtr="0" anchor="t" bIns="11425" lIns="22850" spcFirstLastPara="1" rIns="22850" wrap="square" tIns="114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8" name="Google Shape;328;p41"/>
          <p:cNvSpPr txBox="1"/>
          <p:nvPr>
            <p:ph idx="21" type="body"/>
          </p:nvPr>
        </p:nvSpPr>
        <p:spPr>
          <a:xfrm>
            <a:off x="3785478" y="2495472"/>
            <a:ext cx="1565910" cy="187590"/>
          </a:xfrm>
          <a:prstGeom prst="rect">
            <a:avLst/>
          </a:prstGeom>
          <a:noFill/>
          <a:ln>
            <a:noFill/>
          </a:ln>
        </p:spPr>
        <p:txBody>
          <a:bodyPr anchorCtr="0" anchor="b" bIns="11425" lIns="22850" spcFirstLastPara="1" rIns="22850" wrap="square" tIns="114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9" name="Google Shape;329;p41"/>
          <p:cNvSpPr txBox="1"/>
          <p:nvPr>
            <p:ph idx="22" type="body"/>
          </p:nvPr>
        </p:nvSpPr>
        <p:spPr>
          <a:xfrm>
            <a:off x="2097989" y="2495472"/>
            <a:ext cx="1565910" cy="187590"/>
          </a:xfrm>
          <a:prstGeom prst="rect">
            <a:avLst/>
          </a:prstGeom>
          <a:noFill/>
          <a:ln>
            <a:noFill/>
          </a:ln>
        </p:spPr>
        <p:txBody>
          <a:bodyPr anchorCtr="0" anchor="b" bIns="11425" lIns="22850" spcFirstLastPara="1" rIns="22850" wrap="square" tIns="114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0" name="Google Shape;330;p41"/>
          <p:cNvSpPr txBox="1"/>
          <p:nvPr>
            <p:ph idx="23" type="body"/>
          </p:nvPr>
        </p:nvSpPr>
        <p:spPr>
          <a:xfrm>
            <a:off x="3785478" y="2667373"/>
            <a:ext cx="1565910" cy="187590"/>
          </a:xfrm>
          <a:prstGeom prst="rect">
            <a:avLst/>
          </a:prstGeom>
          <a:noFill/>
          <a:ln>
            <a:noFill/>
          </a:ln>
        </p:spPr>
        <p:txBody>
          <a:bodyPr anchorCtr="0" anchor="t" bIns="11425" lIns="22850" spcFirstLastPara="1" rIns="22850" wrap="square" tIns="114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1" name="Google Shape;331;p41"/>
          <p:cNvSpPr txBox="1"/>
          <p:nvPr>
            <p:ph idx="24" type="body"/>
          </p:nvPr>
        </p:nvSpPr>
        <p:spPr>
          <a:xfrm>
            <a:off x="2097989" y="2667373"/>
            <a:ext cx="1565910" cy="187590"/>
          </a:xfrm>
          <a:prstGeom prst="rect">
            <a:avLst/>
          </a:prstGeom>
          <a:noFill/>
          <a:ln>
            <a:noFill/>
          </a:ln>
        </p:spPr>
        <p:txBody>
          <a:bodyPr anchorCtr="0" anchor="t" bIns="11425" lIns="22850" spcFirstLastPara="1" rIns="22850" wrap="square" tIns="114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2" name="Google Shape;332;p41"/>
          <p:cNvSpPr txBox="1"/>
          <p:nvPr>
            <p:ph idx="25" type="body"/>
          </p:nvPr>
        </p:nvSpPr>
        <p:spPr>
          <a:xfrm>
            <a:off x="5475166" y="2495472"/>
            <a:ext cx="1565910" cy="187590"/>
          </a:xfrm>
          <a:prstGeom prst="rect">
            <a:avLst/>
          </a:prstGeom>
          <a:noFill/>
          <a:ln>
            <a:noFill/>
          </a:ln>
        </p:spPr>
        <p:txBody>
          <a:bodyPr anchorCtr="0" anchor="b" bIns="11425" lIns="22850" spcFirstLastPara="1" rIns="22850" wrap="square" tIns="114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3" name="Google Shape;333;p41"/>
          <p:cNvSpPr txBox="1"/>
          <p:nvPr>
            <p:ph idx="26" type="body"/>
          </p:nvPr>
        </p:nvSpPr>
        <p:spPr>
          <a:xfrm>
            <a:off x="5475166" y="2667373"/>
            <a:ext cx="1565910" cy="187590"/>
          </a:xfrm>
          <a:prstGeom prst="rect">
            <a:avLst/>
          </a:prstGeom>
          <a:noFill/>
          <a:ln>
            <a:noFill/>
          </a:ln>
        </p:spPr>
        <p:txBody>
          <a:bodyPr anchorCtr="0" anchor="t" bIns="11425" lIns="22850" spcFirstLastPara="1" rIns="22850" wrap="square" tIns="114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4" name="Google Shape;334;p41"/>
          <p:cNvSpPr txBox="1"/>
          <p:nvPr>
            <p:ph idx="27" type="body"/>
          </p:nvPr>
        </p:nvSpPr>
        <p:spPr>
          <a:xfrm>
            <a:off x="7166629" y="2495472"/>
            <a:ext cx="1565976" cy="187590"/>
          </a:xfrm>
          <a:prstGeom prst="rect">
            <a:avLst/>
          </a:prstGeom>
          <a:noFill/>
          <a:ln>
            <a:noFill/>
          </a:ln>
        </p:spPr>
        <p:txBody>
          <a:bodyPr anchorCtr="0" anchor="b" bIns="11425" lIns="22850" spcFirstLastPara="1" rIns="22850" wrap="square" tIns="114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5" name="Google Shape;335;p41"/>
          <p:cNvSpPr txBox="1"/>
          <p:nvPr>
            <p:ph idx="28" type="body"/>
          </p:nvPr>
        </p:nvSpPr>
        <p:spPr>
          <a:xfrm>
            <a:off x="7166629" y="2667373"/>
            <a:ext cx="1565976" cy="187590"/>
          </a:xfrm>
          <a:prstGeom prst="rect">
            <a:avLst/>
          </a:prstGeom>
          <a:noFill/>
          <a:ln>
            <a:noFill/>
          </a:ln>
        </p:spPr>
        <p:txBody>
          <a:bodyPr anchorCtr="0" anchor="t" bIns="11425" lIns="22850" spcFirstLastPara="1" rIns="22850" wrap="square" tIns="114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6" name="Google Shape;336;p41"/>
          <p:cNvSpPr txBox="1"/>
          <p:nvPr>
            <p:ph idx="29" type="body"/>
          </p:nvPr>
        </p:nvSpPr>
        <p:spPr>
          <a:xfrm>
            <a:off x="409401" y="2495472"/>
            <a:ext cx="1565910" cy="187590"/>
          </a:xfrm>
          <a:prstGeom prst="rect">
            <a:avLst/>
          </a:prstGeom>
          <a:noFill/>
          <a:ln>
            <a:noFill/>
          </a:ln>
        </p:spPr>
        <p:txBody>
          <a:bodyPr anchorCtr="0" anchor="b" bIns="11425" lIns="22850" spcFirstLastPara="1" rIns="22850" wrap="square" tIns="114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7" name="Google Shape;337;p41"/>
          <p:cNvSpPr txBox="1"/>
          <p:nvPr>
            <p:ph idx="30" type="body"/>
          </p:nvPr>
        </p:nvSpPr>
        <p:spPr>
          <a:xfrm>
            <a:off x="409401" y="2667373"/>
            <a:ext cx="1565910" cy="187590"/>
          </a:xfrm>
          <a:prstGeom prst="rect">
            <a:avLst/>
          </a:prstGeom>
          <a:noFill/>
          <a:ln>
            <a:noFill/>
          </a:ln>
        </p:spPr>
        <p:txBody>
          <a:bodyPr anchorCtr="0" anchor="t" bIns="11425" lIns="22850" spcFirstLastPara="1" rIns="22850" wrap="square" tIns="114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8" name="Google Shape;338;p41"/>
          <p:cNvSpPr txBox="1"/>
          <p:nvPr>
            <p:ph type="title"/>
          </p:nvPr>
        </p:nvSpPr>
        <p:spPr>
          <a:xfrm>
            <a:off x="628650" y="0"/>
            <a:ext cx="7886700" cy="628650"/>
          </a:xfrm>
          <a:prstGeom prst="rect">
            <a:avLst/>
          </a:prstGeom>
          <a:noFill/>
          <a:ln>
            <a:noFill/>
          </a:ln>
        </p:spPr>
        <p:txBody>
          <a:bodyPr anchorCtr="0" anchor="b" bIns="11425" lIns="22850" spcFirstLastPara="1" rIns="22850" wrap="square" tIns="1142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1" sz="1800" cap="none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9pPr>
          </a:lstStyle>
          <a:p/>
        </p:txBody>
      </p:sp>
      <p:sp>
        <p:nvSpPr>
          <p:cNvPr id="339" name="Google Shape;339;p41"/>
          <p:cNvSpPr txBox="1"/>
          <p:nvPr>
            <p:ph idx="31" type="body"/>
          </p:nvPr>
        </p:nvSpPr>
        <p:spPr>
          <a:xfrm>
            <a:off x="628650" y="621792"/>
            <a:ext cx="7886700" cy="352044"/>
          </a:xfrm>
          <a:prstGeom prst="rect">
            <a:avLst/>
          </a:prstGeom>
          <a:noFill/>
          <a:ln>
            <a:noFill/>
          </a:ln>
        </p:spPr>
        <p:txBody>
          <a:bodyPr anchorCtr="0" anchor="t" bIns="11425" lIns="22850" spcFirstLastPara="1" rIns="22850" wrap="square" tIns="114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0-up Image">
  <p:cSld name="10-up Image"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42"/>
          <p:cNvSpPr txBox="1"/>
          <p:nvPr>
            <p:ph idx="1" type="body"/>
          </p:nvPr>
        </p:nvSpPr>
        <p:spPr>
          <a:xfrm>
            <a:off x="2095574" y="4264781"/>
            <a:ext cx="1565370" cy="187590"/>
          </a:xfrm>
          <a:prstGeom prst="rect">
            <a:avLst/>
          </a:prstGeom>
          <a:noFill/>
          <a:ln>
            <a:noFill/>
          </a:ln>
        </p:spPr>
        <p:txBody>
          <a:bodyPr anchorCtr="0" anchor="b" bIns="11425" lIns="22850" spcFirstLastPara="1" rIns="22850" wrap="square" tIns="114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2" name="Google Shape;342;p42"/>
          <p:cNvSpPr txBox="1"/>
          <p:nvPr>
            <p:ph idx="2" type="body"/>
          </p:nvPr>
        </p:nvSpPr>
        <p:spPr>
          <a:xfrm>
            <a:off x="409401" y="4264781"/>
            <a:ext cx="1563711" cy="187590"/>
          </a:xfrm>
          <a:prstGeom prst="rect">
            <a:avLst/>
          </a:prstGeom>
          <a:noFill/>
          <a:ln>
            <a:noFill/>
          </a:ln>
        </p:spPr>
        <p:txBody>
          <a:bodyPr anchorCtr="0" anchor="b" bIns="11425" lIns="22850" spcFirstLastPara="1" rIns="22850" wrap="square" tIns="114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3" name="Google Shape;343;p42"/>
          <p:cNvSpPr txBox="1"/>
          <p:nvPr>
            <p:ph idx="3" type="body"/>
          </p:nvPr>
        </p:nvSpPr>
        <p:spPr>
          <a:xfrm>
            <a:off x="2095574" y="4431764"/>
            <a:ext cx="1565370" cy="187590"/>
          </a:xfrm>
          <a:prstGeom prst="rect">
            <a:avLst/>
          </a:prstGeom>
          <a:noFill/>
          <a:ln>
            <a:noFill/>
          </a:ln>
        </p:spPr>
        <p:txBody>
          <a:bodyPr anchorCtr="0" anchor="t" bIns="11425" lIns="22850" spcFirstLastPara="1" rIns="22850" wrap="square" tIns="114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4" name="Google Shape;344;p42"/>
          <p:cNvSpPr txBox="1"/>
          <p:nvPr>
            <p:ph idx="4" type="body"/>
          </p:nvPr>
        </p:nvSpPr>
        <p:spPr>
          <a:xfrm>
            <a:off x="409401" y="4431764"/>
            <a:ext cx="1563711" cy="187590"/>
          </a:xfrm>
          <a:prstGeom prst="rect">
            <a:avLst/>
          </a:prstGeom>
          <a:noFill/>
          <a:ln>
            <a:noFill/>
          </a:ln>
        </p:spPr>
        <p:txBody>
          <a:bodyPr anchorCtr="0" anchor="t" bIns="11425" lIns="22850" spcFirstLastPara="1" rIns="22850" wrap="square" tIns="114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5" name="Google Shape;345;p42"/>
          <p:cNvSpPr/>
          <p:nvPr>
            <p:ph idx="5" type="pic"/>
          </p:nvPr>
        </p:nvSpPr>
        <p:spPr>
          <a:xfrm>
            <a:off x="409401" y="2981550"/>
            <a:ext cx="1565910" cy="1234440"/>
          </a:xfrm>
          <a:prstGeom prst="rect">
            <a:avLst/>
          </a:prstGeom>
          <a:solidFill>
            <a:srgbClr val="151617">
              <a:alpha val="60784"/>
            </a:srgbClr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6" name="Google Shape;346;p42"/>
          <p:cNvSpPr/>
          <p:nvPr>
            <p:ph idx="6" type="pic"/>
          </p:nvPr>
        </p:nvSpPr>
        <p:spPr>
          <a:xfrm>
            <a:off x="2099036" y="2981550"/>
            <a:ext cx="1565910" cy="1234440"/>
          </a:xfrm>
          <a:prstGeom prst="rect">
            <a:avLst/>
          </a:prstGeom>
          <a:solidFill>
            <a:srgbClr val="151617">
              <a:alpha val="60784"/>
            </a:srgbClr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7" name="Google Shape;347;p42"/>
          <p:cNvSpPr/>
          <p:nvPr>
            <p:ph idx="7" type="pic"/>
          </p:nvPr>
        </p:nvSpPr>
        <p:spPr>
          <a:xfrm>
            <a:off x="5475647" y="2981550"/>
            <a:ext cx="1565910" cy="1234440"/>
          </a:xfrm>
          <a:prstGeom prst="rect">
            <a:avLst/>
          </a:prstGeom>
          <a:solidFill>
            <a:srgbClr val="151617">
              <a:alpha val="60784"/>
            </a:srgbClr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8" name="Google Shape;348;p42"/>
          <p:cNvSpPr txBox="1"/>
          <p:nvPr>
            <p:ph idx="8" type="body"/>
          </p:nvPr>
        </p:nvSpPr>
        <p:spPr>
          <a:xfrm>
            <a:off x="3783149" y="4264781"/>
            <a:ext cx="1565910" cy="187590"/>
          </a:xfrm>
          <a:prstGeom prst="rect">
            <a:avLst/>
          </a:prstGeom>
          <a:noFill/>
          <a:ln>
            <a:noFill/>
          </a:ln>
        </p:spPr>
        <p:txBody>
          <a:bodyPr anchorCtr="0" anchor="b" bIns="11425" lIns="22850" spcFirstLastPara="1" rIns="22850" wrap="square" tIns="114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49" name="Google Shape;349;p42"/>
          <p:cNvSpPr txBox="1"/>
          <p:nvPr>
            <p:ph idx="9" type="body"/>
          </p:nvPr>
        </p:nvSpPr>
        <p:spPr>
          <a:xfrm>
            <a:off x="3783149" y="4431764"/>
            <a:ext cx="1565910" cy="187590"/>
          </a:xfrm>
          <a:prstGeom prst="rect">
            <a:avLst/>
          </a:prstGeom>
          <a:noFill/>
          <a:ln>
            <a:noFill/>
          </a:ln>
        </p:spPr>
        <p:txBody>
          <a:bodyPr anchorCtr="0" anchor="t" bIns="11425" lIns="22850" spcFirstLastPara="1" rIns="22850" wrap="square" tIns="114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0" name="Google Shape;350;p42"/>
          <p:cNvSpPr/>
          <p:nvPr>
            <p:ph idx="13" type="pic"/>
          </p:nvPr>
        </p:nvSpPr>
        <p:spPr>
          <a:xfrm>
            <a:off x="3788015" y="1212210"/>
            <a:ext cx="1565910" cy="1234440"/>
          </a:xfrm>
          <a:prstGeom prst="rect">
            <a:avLst/>
          </a:prstGeom>
          <a:solidFill>
            <a:srgbClr val="151617">
              <a:alpha val="60784"/>
            </a:srgbClr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1" name="Google Shape;351;p42"/>
          <p:cNvSpPr/>
          <p:nvPr>
            <p:ph idx="14" type="pic"/>
          </p:nvPr>
        </p:nvSpPr>
        <p:spPr>
          <a:xfrm>
            <a:off x="2098708" y="1212210"/>
            <a:ext cx="1565910" cy="1234440"/>
          </a:xfrm>
          <a:prstGeom prst="rect">
            <a:avLst/>
          </a:prstGeom>
          <a:solidFill>
            <a:srgbClr val="151617">
              <a:alpha val="60784"/>
            </a:srgbClr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2" name="Google Shape;352;p42"/>
          <p:cNvSpPr/>
          <p:nvPr>
            <p:ph idx="15" type="pic"/>
          </p:nvPr>
        </p:nvSpPr>
        <p:spPr>
          <a:xfrm>
            <a:off x="409401" y="1212210"/>
            <a:ext cx="1565910" cy="1234440"/>
          </a:xfrm>
          <a:prstGeom prst="rect">
            <a:avLst/>
          </a:prstGeom>
          <a:solidFill>
            <a:srgbClr val="151617">
              <a:alpha val="60784"/>
            </a:srgbClr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3" name="Google Shape;353;p42"/>
          <p:cNvSpPr/>
          <p:nvPr>
            <p:ph idx="16" type="pic"/>
          </p:nvPr>
        </p:nvSpPr>
        <p:spPr>
          <a:xfrm>
            <a:off x="5477322" y="1212210"/>
            <a:ext cx="1565910" cy="1234440"/>
          </a:xfrm>
          <a:prstGeom prst="rect">
            <a:avLst/>
          </a:prstGeom>
          <a:solidFill>
            <a:srgbClr val="151617">
              <a:alpha val="60784"/>
            </a:srgbClr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4" name="Google Shape;354;p42"/>
          <p:cNvSpPr/>
          <p:nvPr>
            <p:ph idx="17" type="pic"/>
          </p:nvPr>
        </p:nvSpPr>
        <p:spPr>
          <a:xfrm>
            <a:off x="7166629" y="1212210"/>
            <a:ext cx="1565910" cy="1234440"/>
          </a:xfrm>
          <a:prstGeom prst="rect">
            <a:avLst/>
          </a:prstGeom>
          <a:solidFill>
            <a:srgbClr val="151617">
              <a:alpha val="60784"/>
            </a:srgbClr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5" name="Google Shape;355;p42"/>
          <p:cNvSpPr/>
          <p:nvPr>
            <p:ph idx="18" type="pic"/>
          </p:nvPr>
        </p:nvSpPr>
        <p:spPr>
          <a:xfrm>
            <a:off x="3786012" y="2981550"/>
            <a:ext cx="1565910" cy="1234440"/>
          </a:xfrm>
          <a:prstGeom prst="rect">
            <a:avLst/>
          </a:prstGeom>
          <a:solidFill>
            <a:srgbClr val="151617">
              <a:alpha val="60784"/>
            </a:srgbClr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6" name="Google Shape;356;p42"/>
          <p:cNvSpPr txBox="1"/>
          <p:nvPr>
            <p:ph idx="19" type="body"/>
          </p:nvPr>
        </p:nvSpPr>
        <p:spPr>
          <a:xfrm>
            <a:off x="5476902" y="4264781"/>
            <a:ext cx="1565910" cy="187590"/>
          </a:xfrm>
          <a:prstGeom prst="rect">
            <a:avLst/>
          </a:prstGeom>
          <a:noFill/>
          <a:ln>
            <a:noFill/>
          </a:ln>
        </p:spPr>
        <p:txBody>
          <a:bodyPr anchorCtr="0" anchor="b" bIns="11425" lIns="22850" spcFirstLastPara="1" rIns="22850" wrap="square" tIns="114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7" name="Google Shape;357;p42"/>
          <p:cNvSpPr txBox="1"/>
          <p:nvPr>
            <p:ph idx="20" type="body"/>
          </p:nvPr>
        </p:nvSpPr>
        <p:spPr>
          <a:xfrm>
            <a:off x="5476902" y="4431764"/>
            <a:ext cx="1565910" cy="187590"/>
          </a:xfrm>
          <a:prstGeom prst="rect">
            <a:avLst/>
          </a:prstGeom>
          <a:noFill/>
          <a:ln>
            <a:noFill/>
          </a:ln>
        </p:spPr>
        <p:txBody>
          <a:bodyPr anchorCtr="0" anchor="t" bIns="11425" lIns="22850" spcFirstLastPara="1" rIns="22850" wrap="square" tIns="114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8" name="Google Shape;358;p42"/>
          <p:cNvSpPr txBox="1"/>
          <p:nvPr>
            <p:ph idx="21" type="body"/>
          </p:nvPr>
        </p:nvSpPr>
        <p:spPr>
          <a:xfrm>
            <a:off x="3785478" y="2495472"/>
            <a:ext cx="1565910" cy="187590"/>
          </a:xfrm>
          <a:prstGeom prst="rect">
            <a:avLst/>
          </a:prstGeom>
          <a:noFill/>
          <a:ln>
            <a:noFill/>
          </a:ln>
        </p:spPr>
        <p:txBody>
          <a:bodyPr anchorCtr="0" anchor="b" bIns="11425" lIns="22850" spcFirstLastPara="1" rIns="22850" wrap="square" tIns="114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9" name="Google Shape;359;p42"/>
          <p:cNvSpPr txBox="1"/>
          <p:nvPr>
            <p:ph idx="22" type="body"/>
          </p:nvPr>
        </p:nvSpPr>
        <p:spPr>
          <a:xfrm>
            <a:off x="2097989" y="2495472"/>
            <a:ext cx="1565910" cy="187590"/>
          </a:xfrm>
          <a:prstGeom prst="rect">
            <a:avLst/>
          </a:prstGeom>
          <a:noFill/>
          <a:ln>
            <a:noFill/>
          </a:ln>
        </p:spPr>
        <p:txBody>
          <a:bodyPr anchorCtr="0" anchor="b" bIns="11425" lIns="22850" spcFirstLastPara="1" rIns="22850" wrap="square" tIns="114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60" name="Google Shape;360;p42"/>
          <p:cNvSpPr txBox="1"/>
          <p:nvPr>
            <p:ph idx="23" type="body"/>
          </p:nvPr>
        </p:nvSpPr>
        <p:spPr>
          <a:xfrm>
            <a:off x="3785478" y="2667373"/>
            <a:ext cx="1565910" cy="187590"/>
          </a:xfrm>
          <a:prstGeom prst="rect">
            <a:avLst/>
          </a:prstGeom>
          <a:noFill/>
          <a:ln>
            <a:noFill/>
          </a:ln>
        </p:spPr>
        <p:txBody>
          <a:bodyPr anchorCtr="0" anchor="t" bIns="11425" lIns="22850" spcFirstLastPara="1" rIns="22850" wrap="square" tIns="114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61" name="Google Shape;361;p42"/>
          <p:cNvSpPr txBox="1"/>
          <p:nvPr>
            <p:ph idx="24" type="body"/>
          </p:nvPr>
        </p:nvSpPr>
        <p:spPr>
          <a:xfrm>
            <a:off x="2097989" y="2667373"/>
            <a:ext cx="1565910" cy="187590"/>
          </a:xfrm>
          <a:prstGeom prst="rect">
            <a:avLst/>
          </a:prstGeom>
          <a:noFill/>
          <a:ln>
            <a:noFill/>
          </a:ln>
        </p:spPr>
        <p:txBody>
          <a:bodyPr anchorCtr="0" anchor="t" bIns="11425" lIns="22850" spcFirstLastPara="1" rIns="22850" wrap="square" tIns="114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62" name="Google Shape;362;p42"/>
          <p:cNvSpPr txBox="1"/>
          <p:nvPr>
            <p:ph idx="25" type="body"/>
          </p:nvPr>
        </p:nvSpPr>
        <p:spPr>
          <a:xfrm>
            <a:off x="5475166" y="2495472"/>
            <a:ext cx="1565910" cy="187590"/>
          </a:xfrm>
          <a:prstGeom prst="rect">
            <a:avLst/>
          </a:prstGeom>
          <a:noFill/>
          <a:ln>
            <a:noFill/>
          </a:ln>
        </p:spPr>
        <p:txBody>
          <a:bodyPr anchorCtr="0" anchor="b" bIns="11425" lIns="22850" spcFirstLastPara="1" rIns="22850" wrap="square" tIns="114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63" name="Google Shape;363;p42"/>
          <p:cNvSpPr txBox="1"/>
          <p:nvPr>
            <p:ph idx="26" type="body"/>
          </p:nvPr>
        </p:nvSpPr>
        <p:spPr>
          <a:xfrm>
            <a:off x="5475166" y="2667373"/>
            <a:ext cx="1565910" cy="187590"/>
          </a:xfrm>
          <a:prstGeom prst="rect">
            <a:avLst/>
          </a:prstGeom>
          <a:noFill/>
          <a:ln>
            <a:noFill/>
          </a:ln>
        </p:spPr>
        <p:txBody>
          <a:bodyPr anchorCtr="0" anchor="t" bIns="11425" lIns="22850" spcFirstLastPara="1" rIns="22850" wrap="square" tIns="114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64" name="Google Shape;364;p42"/>
          <p:cNvSpPr txBox="1"/>
          <p:nvPr>
            <p:ph idx="27" type="body"/>
          </p:nvPr>
        </p:nvSpPr>
        <p:spPr>
          <a:xfrm>
            <a:off x="7166629" y="2495472"/>
            <a:ext cx="1565976" cy="187590"/>
          </a:xfrm>
          <a:prstGeom prst="rect">
            <a:avLst/>
          </a:prstGeom>
          <a:noFill/>
          <a:ln>
            <a:noFill/>
          </a:ln>
        </p:spPr>
        <p:txBody>
          <a:bodyPr anchorCtr="0" anchor="b" bIns="11425" lIns="22850" spcFirstLastPara="1" rIns="22850" wrap="square" tIns="114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65" name="Google Shape;365;p42"/>
          <p:cNvSpPr txBox="1"/>
          <p:nvPr>
            <p:ph idx="28" type="body"/>
          </p:nvPr>
        </p:nvSpPr>
        <p:spPr>
          <a:xfrm>
            <a:off x="7166629" y="2667373"/>
            <a:ext cx="1565976" cy="187590"/>
          </a:xfrm>
          <a:prstGeom prst="rect">
            <a:avLst/>
          </a:prstGeom>
          <a:noFill/>
          <a:ln>
            <a:noFill/>
          </a:ln>
        </p:spPr>
        <p:txBody>
          <a:bodyPr anchorCtr="0" anchor="t" bIns="11425" lIns="22850" spcFirstLastPara="1" rIns="22850" wrap="square" tIns="114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66" name="Google Shape;366;p42"/>
          <p:cNvSpPr/>
          <p:nvPr>
            <p:ph idx="29" type="pic"/>
          </p:nvPr>
        </p:nvSpPr>
        <p:spPr>
          <a:xfrm>
            <a:off x="7165281" y="2981550"/>
            <a:ext cx="1565910" cy="1234440"/>
          </a:xfrm>
          <a:prstGeom prst="rect">
            <a:avLst/>
          </a:prstGeom>
          <a:solidFill>
            <a:srgbClr val="151617">
              <a:alpha val="60784"/>
            </a:srgbClr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7" name="Google Shape;367;p42"/>
          <p:cNvSpPr txBox="1"/>
          <p:nvPr>
            <p:ph idx="30" type="body"/>
          </p:nvPr>
        </p:nvSpPr>
        <p:spPr>
          <a:xfrm>
            <a:off x="7161220" y="4275892"/>
            <a:ext cx="1565976" cy="187590"/>
          </a:xfrm>
          <a:prstGeom prst="rect">
            <a:avLst/>
          </a:prstGeom>
          <a:noFill/>
          <a:ln>
            <a:noFill/>
          </a:ln>
        </p:spPr>
        <p:txBody>
          <a:bodyPr anchorCtr="0" anchor="b" bIns="11425" lIns="22850" spcFirstLastPara="1" rIns="22850" wrap="square" tIns="114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68" name="Google Shape;368;p42"/>
          <p:cNvSpPr txBox="1"/>
          <p:nvPr>
            <p:ph idx="31" type="body"/>
          </p:nvPr>
        </p:nvSpPr>
        <p:spPr>
          <a:xfrm>
            <a:off x="7161220" y="4447794"/>
            <a:ext cx="1565976" cy="187590"/>
          </a:xfrm>
          <a:prstGeom prst="rect">
            <a:avLst/>
          </a:prstGeom>
          <a:noFill/>
          <a:ln>
            <a:noFill/>
          </a:ln>
        </p:spPr>
        <p:txBody>
          <a:bodyPr anchorCtr="0" anchor="t" bIns="11425" lIns="22850" spcFirstLastPara="1" rIns="22850" wrap="square" tIns="114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69" name="Google Shape;369;p42"/>
          <p:cNvSpPr txBox="1"/>
          <p:nvPr>
            <p:ph idx="32" type="body"/>
          </p:nvPr>
        </p:nvSpPr>
        <p:spPr>
          <a:xfrm>
            <a:off x="409401" y="2495472"/>
            <a:ext cx="1565910" cy="187590"/>
          </a:xfrm>
          <a:prstGeom prst="rect">
            <a:avLst/>
          </a:prstGeom>
          <a:noFill/>
          <a:ln>
            <a:noFill/>
          </a:ln>
        </p:spPr>
        <p:txBody>
          <a:bodyPr anchorCtr="0" anchor="b" bIns="11425" lIns="22850" spcFirstLastPara="1" rIns="22850" wrap="square" tIns="114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0" name="Google Shape;370;p42"/>
          <p:cNvSpPr txBox="1"/>
          <p:nvPr>
            <p:ph idx="33" type="body"/>
          </p:nvPr>
        </p:nvSpPr>
        <p:spPr>
          <a:xfrm>
            <a:off x="409401" y="2667373"/>
            <a:ext cx="1565910" cy="187590"/>
          </a:xfrm>
          <a:prstGeom prst="rect">
            <a:avLst/>
          </a:prstGeom>
          <a:noFill/>
          <a:ln>
            <a:noFill/>
          </a:ln>
        </p:spPr>
        <p:txBody>
          <a:bodyPr anchorCtr="0" anchor="t" bIns="11425" lIns="22850" spcFirstLastPara="1" rIns="22850" wrap="square" tIns="114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1" name="Google Shape;371;p42"/>
          <p:cNvSpPr txBox="1"/>
          <p:nvPr>
            <p:ph type="title"/>
          </p:nvPr>
        </p:nvSpPr>
        <p:spPr>
          <a:xfrm>
            <a:off x="628650" y="0"/>
            <a:ext cx="7886700" cy="628650"/>
          </a:xfrm>
          <a:prstGeom prst="rect">
            <a:avLst/>
          </a:prstGeom>
          <a:noFill/>
          <a:ln>
            <a:noFill/>
          </a:ln>
        </p:spPr>
        <p:txBody>
          <a:bodyPr anchorCtr="0" anchor="b" bIns="11425" lIns="22850" spcFirstLastPara="1" rIns="22850" wrap="square" tIns="1142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1" sz="1800" cap="none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9pPr>
          </a:lstStyle>
          <a:p/>
        </p:txBody>
      </p:sp>
      <p:sp>
        <p:nvSpPr>
          <p:cNvPr id="372" name="Google Shape;372;p42"/>
          <p:cNvSpPr txBox="1"/>
          <p:nvPr>
            <p:ph idx="34" type="body"/>
          </p:nvPr>
        </p:nvSpPr>
        <p:spPr>
          <a:xfrm>
            <a:off x="628650" y="621792"/>
            <a:ext cx="7886700" cy="352044"/>
          </a:xfrm>
          <a:prstGeom prst="rect">
            <a:avLst/>
          </a:prstGeom>
          <a:noFill/>
          <a:ln>
            <a:noFill/>
          </a:ln>
        </p:spPr>
        <p:txBody>
          <a:bodyPr anchorCtr="0" anchor="t" bIns="11425" lIns="22850" spcFirstLastPara="1" rIns="22850" wrap="square" tIns="114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Use Case Layout">
  <p:cSld name="Use Case Layout"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4" name="Google Shape;374;p4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75" name="Google Shape;375;p43"/>
          <p:cNvSpPr/>
          <p:nvPr>
            <p:ph idx="2" type="pic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Demo - Image Layout">
  <p:cSld name="1_Demo - Image Layout"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7" name="Google Shape;377;p4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78" name="Google Shape;378;p44"/>
          <p:cNvSpPr/>
          <p:nvPr>
            <p:ph idx="2" type="pic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mo - Insert Video Layout">
  <p:cSld name="Demo - Insert Video Layout"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4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1425" lIns="22850" spcFirstLastPara="1" rIns="22850" wrap="square" tIns="1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" name="Google Shape;381;p45"/>
          <p:cNvSpPr/>
          <p:nvPr>
            <p:ph idx="2" type="media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anchorCtr="0" anchor="ctr" bIns="1051550" lIns="22850" spcFirstLastPara="1" rIns="22850" wrap="square" tIns="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None/>
              <a:defRPr b="1" i="0" sz="2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meline">
  <p:cSld name="Timeline"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green and white background&#10;&#10;Description automatically generated" id="383" name="Google Shape;383;p4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84" name="Google Shape;384;p46"/>
          <p:cNvSpPr/>
          <p:nvPr/>
        </p:nvSpPr>
        <p:spPr>
          <a:xfrm>
            <a:off x="0" y="1740979"/>
            <a:ext cx="9144000" cy="3402521"/>
          </a:xfrm>
          <a:prstGeom prst="rect">
            <a:avLst/>
          </a:prstGeom>
          <a:gradFill>
            <a:gsLst>
              <a:gs pos="0">
                <a:schemeClr val="dk1"/>
              </a:gs>
              <a:gs pos="78000">
                <a:srgbClr val="FFFFFF">
                  <a:alpha val="54901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11425" lIns="22850" spcFirstLastPara="1" rIns="22850" wrap="square" tIns="1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5" name="Google Shape;385;p46"/>
          <p:cNvSpPr txBox="1"/>
          <p:nvPr>
            <p:ph type="title"/>
          </p:nvPr>
        </p:nvSpPr>
        <p:spPr>
          <a:xfrm>
            <a:off x="628650" y="0"/>
            <a:ext cx="7886700" cy="628650"/>
          </a:xfrm>
          <a:prstGeom prst="rect">
            <a:avLst/>
          </a:prstGeom>
          <a:noFill/>
          <a:ln>
            <a:noFill/>
          </a:ln>
        </p:spPr>
        <p:txBody>
          <a:bodyPr anchorCtr="0" anchor="b" bIns="11425" lIns="22850" spcFirstLastPara="1" rIns="22850" wrap="square" tIns="1142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1" sz="18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9pPr>
          </a:lstStyle>
          <a:p/>
        </p:txBody>
      </p:sp>
      <p:sp>
        <p:nvSpPr>
          <p:cNvPr id="386" name="Google Shape;386;p46"/>
          <p:cNvSpPr txBox="1"/>
          <p:nvPr>
            <p:ph idx="1" type="body"/>
          </p:nvPr>
        </p:nvSpPr>
        <p:spPr>
          <a:xfrm>
            <a:off x="628650" y="621792"/>
            <a:ext cx="7886700" cy="352044"/>
          </a:xfrm>
          <a:prstGeom prst="rect">
            <a:avLst/>
          </a:prstGeom>
          <a:noFill/>
          <a:ln>
            <a:noFill/>
          </a:ln>
        </p:spPr>
        <p:txBody>
          <a:bodyPr anchorCtr="0" anchor="t" bIns="11425" lIns="22850" spcFirstLastPara="1" rIns="22850" wrap="square" tIns="114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lex_Timeline">
  <p:cSld name="Complex_Timeline"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green and white background&#10;&#10;Description automatically generated" id="388" name="Google Shape;388;p4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89" name="Google Shape;389;p47"/>
          <p:cNvSpPr/>
          <p:nvPr/>
        </p:nvSpPr>
        <p:spPr>
          <a:xfrm>
            <a:off x="0" y="1740979"/>
            <a:ext cx="9144000" cy="3402521"/>
          </a:xfrm>
          <a:prstGeom prst="rect">
            <a:avLst/>
          </a:prstGeom>
          <a:gradFill>
            <a:gsLst>
              <a:gs pos="0">
                <a:schemeClr val="dk1"/>
              </a:gs>
              <a:gs pos="78000">
                <a:srgbClr val="FFFFFF">
                  <a:alpha val="54901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11425" lIns="22850" spcFirstLastPara="1" rIns="22850" wrap="square" tIns="1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0" name="Google Shape;390;p47"/>
          <p:cNvSpPr txBox="1"/>
          <p:nvPr>
            <p:ph type="title"/>
          </p:nvPr>
        </p:nvSpPr>
        <p:spPr>
          <a:xfrm>
            <a:off x="628650" y="0"/>
            <a:ext cx="7886700" cy="628650"/>
          </a:xfrm>
          <a:prstGeom prst="rect">
            <a:avLst/>
          </a:prstGeom>
          <a:noFill/>
          <a:ln>
            <a:noFill/>
          </a:ln>
        </p:spPr>
        <p:txBody>
          <a:bodyPr anchorCtr="0" anchor="b" bIns="11425" lIns="22850" spcFirstLastPara="1" rIns="22850" wrap="square" tIns="1142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1" sz="18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9pPr>
          </a:lstStyle>
          <a:p/>
        </p:txBody>
      </p:sp>
      <p:sp>
        <p:nvSpPr>
          <p:cNvPr id="391" name="Google Shape;391;p47"/>
          <p:cNvSpPr txBox="1"/>
          <p:nvPr>
            <p:ph idx="1" type="body"/>
          </p:nvPr>
        </p:nvSpPr>
        <p:spPr>
          <a:xfrm>
            <a:off x="628650" y="621792"/>
            <a:ext cx="7886700" cy="352044"/>
          </a:xfrm>
          <a:prstGeom prst="rect">
            <a:avLst/>
          </a:prstGeom>
          <a:noFill/>
          <a:ln>
            <a:noFill/>
          </a:ln>
        </p:spPr>
        <p:txBody>
          <a:bodyPr anchorCtr="0" anchor="t" bIns="11425" lIns="22850" spcFirstLastPara="1" rIns="22850" wrap="square" tIns="114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meline w/ Images Layout">
  <p:cSld name="Timeline w/ Images Layout"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green and white background&#10;&#10;Description automatically generated" id="393" name="Google Shape;393;p4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94" name="Google Shape;394;p48"/>
          <p:cNvSpPr/>
          <p:nvPr/>
        </p:nvSpPr>
        <p:spPr>
          <a:xfrm>
            <a:off x="0" y="1740979"/>
            <a:ext cx="9144000" cy="3402521"/>
          </a:xfrm>
          <a:prstGeom prst="rect">
            <a:avLst/>
          </a:prstGeom>
          <a:gradFill>
            <a:gsLst>
              <a:gs pos="0">
                <a:schemeClr val="dk1"/>
              </a:gs>
              <a:gs pos="78000">
                <a:srgbClr val="FFFFFF">
                  <a:alpha val="54901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11425" lIns="22850" spcFirstLastPara="1" rIns="22850" wrap="square" tIns="1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" name="Google Shape;395;p48"/>
          <p:cNvSpPr txBox="1"/>
          <p:nvPr>
            <p:ph type="title"/>
          </p:nvPr>
        </p:nvSpPr>
        <p:spPr>
          <a:xfrm>
            <a:off x="628650" y="0"/>
            <a:ext cx="7886700" cy="628650"/>
          </a:xfrm>
          <a:prstGeom prst="rect">
            <a:avLst/>
          </a:prstGeom>
          <a:noFill/>
          <a:ln>
            <a:noFill/>
          </a:ln>
        </p:spPr>
        <p:txBody>
          <a:bodyPr anchorCtr="0" anchor="b" bIns="11425" lIns="22850" spcFirstLastPara="1" rIns="22850" wrap="square" tIns="11425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1" sz="1800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9pPr>
          </a:lstStyle>
          <a:p/>
        </p:txBody>
      </p:sp>
      <p:sp>
        <p:nvSpPr>
          <p:cNvPr id="396" name="Google Shape;396;p48"/>
          <p:cNvSpPr txBox="1"/>
          <p:nvPr>
            <p:ph idx="1" type="body"/>
          </p:nvPr>
        </p:nvSpPr>
        <p:spPr>
          <a:xfrm>
            <a:off x="628650" y="621792"/>
            <a:ext cx="7886700" cy="352044"/>
          </a:xfrm>
          <a:prstGeom prst="rect">
            <a:avLst/>
          </a:prstGeom>
          <a:noFill/>
          <a:ln>
            <a:noFill/>
          </a:ln>
        </p:spPr>
        <p:txBody>
          <a:bodyPr anchorCtr="0" anchor="t" bIns="11425" lIns="22850" spcFirstLastPara="1" rIns="22850" wrap="square" tIns="114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397" name="Google Shape;397;p48"/>
          <p:cNvCxnSpPr/>
          <p:nvPr/>
        </p:nvCxnSpPr>
        <p:spPr>
          <a:xfrm>
            <a:off x="0" y="3129280"/>
            <a:ext cx="9144000" cy="0"/>
          </a:xfrm>
          <a:prstGeom prst="straightConnector1">
            <a:avLst/>
          </a:prstGeom>
          <a:noFill/>
          <a:ln cap="flat" cmpd="sng" w="508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8" name="Google Shape;398;p48"/>
          <p:cNvSpPr/>
          <p:nvPr>
            <p:ph idx="2" type="pic"/>
          </p:nvPr>
        </p:nvSpPr>
        <p:spPr>
          <a:xfrm>
            <a:off x="276225" y="2207213"/>
            <a:ext cx="1543054" cy="1052348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9" name="Google Shape;399;p48"/>
          <p:cNvSpPr txBox="1"/>
          <p:nvPr>
            <p:ph idx="3" type="body"/>
          </p:nvPr>
        </p:nvSpPr>
        <p:spPr>
          <a:xfrm>
            <a:off x="276225" y="1808921"/>
            <a:ext cx="1543053" cy="198882"/>
          </a:xfrm>
          <a:prstGeom prst="rect">
            <a:avLst/>
          </a:prstGeom>
          <a:noFill/>
          <a:ln>
            <a:noFill/>
          </a:ln>
        </p:spPr>
        <p:txBody>
          <a:bodyPr anchorCtr="0" anchor="b" bIns="11425" lIns="22850" spcFirstLastPara="1" rIns="22850" wrap="square" tIns="114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0" name="Google Shape;400;p48"/>
          <p:cNvSpPr txBox="1"/>
          <p:nvPr>
            <p:ph idx="4" type="body"/>
          </p:nvPr>
        </p:nvSpPr>
        <p:spPr>
          <a:xfrm>
            <a:off x="276225" y="1986897"/>
            <a:ext cx="1543054" cy="169939"/>
          </a:xfrm>
          <a:prstGeom prst="rect">
            <a:avLst/>
          </a:prstGeom>
          <a:noFill/>
          <a:ln>
            <a:noFill/>
          </a:ln>
        </p:spPr>
        <p:txBody>
          <a:bodyPr anchorCtr="0" anchor="t" bIns="11425" lIns="22850" spcFirstLastPara="1" rIns="22850" wrap="square" tIns="114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1" name="Google Shape;401;p48"/>
          <p:cNvSpPr txBox="1"/>
          <p:nvPr>
            <p:ph idx="5" type="body"/>
          </p:nvPr>
        </p:nvSpPr>
        <p:spPr>
          <a:xfrm>
            <a:off x="276225" y="1623238"/>
            <a:ext cx="1543053" cy="198882"/>
          </a:xfrm>
          <a:prstGeom prst="rect">
            <a:avLst/>
          </a:prstGeom>
          <a:noFill/>
          <a:ln>
            <a:noFill/>
          </a:ln>
        </p:spPr>
        <p:txBody>
          <a:bodyPr anchorCtr="0" anchor="b" bIns="11425" lIns="22850" spcFirstLastPara="1" rIns="22850" wrap="square" tIns="114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2" name="Google Shape;402;p48"/>
          <p:cNvSpPr/>
          <p:nvPr>
            <p:ph idx="6" type="pic"/>
          </p:nvPr>
        </p:nvSpPr>
        <p:spPr>
          <a:xfrm>
            <a:off x="2038349" y="3004014"/>
            <a:ext cx="1543054" cy="1052348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3" name="Google Shape;403;p48"/>
          <p:cNvSpPr txBox="1"/>
          <p:nvPr>
            <p:ph idx="7" type="body"/>
          </p:nvPr>
        </p:nvSpPr>
        <p:spPr>
          <a:xfrm>
            <a:off x="2038349" y="2605722"/>
            <a:ext cx="1543053" cy="198882"/>
          </a:xfrm>
          <a:prstGeom prst="rect">
            <a:avLst/>
          </a:prstGeom>
          <a:noFill/>
          <a:ln>
            <a:noFill/>
          </a:ln>
        </p:spPr>
        <p:txBody>
          <a:bodyPr anchorCtr="0" anchor="b" bIns="11425" lIns="22850" spcFirstLastPara="1" rIns="22850" wrap="square" tIns="114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4" name="Google Shape;404;p48"/>
          <p:cNvSpPr txBox="1"/>
          <p:nvPr>
            <p:ph idx="8" type="body"/>
          </p:nvPr>
        </p:nvSpPr>
        <p:spPr>
          <a:xfrm>
            <a:off x="2038349" y="2783698"/>
            <a:ext cx="1543054" cy="169939"/>
          </a:xfrm>
          <a:prstGeom prst="rect">
            <a:avLst/>
          </a:prstGeom>
          <a:noFill/>
          <a:ln>
            <a:noFill/>
          </a:ln>
        </p:spPr>
        <p:txBody>
          <a:bodyPr anchorCtr="0" anchor="t" bIns="11425" lIns="22850" spcFirstLastPara="1" rIns="22850" wrap="square" tIns="114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5" name="Google Shape;405;p48"/>
          <p:cNvSpPr txBox="1"/>
          <p:nvPr>
            <p:ph idx="9" type="body"/>
          </p:nvPr>
        </p:nvSpPr>
        <p:spPr>
          <a:xfrm>
            <a:off x="2038349" y="2420039"/>
            <a:ext cx="1543053" cy="198882"/>
          </a:xfrm>
          <a:prstGeom prst="rect">
            <a:avLst/>
          </a:prstGeom>
          <a:noFill/>
          <a:ln>
            <a:noFill/>
          </a:ln>
        </p:spPr>
        <p:txBody>
          <a:bodyPr anchorCtr="0" anchor="b" bIns="11425" lIns="22850" spcFirstLastPara="1" rIns="22850" wrap="square" tIns="114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6" name="Google Shape;406;p48"/>
          <p:cNvSpPr/>
          <p:nvPr>
            <p:ph idx="13" type="pic"/>
          </p:nvPr>
        </p:nvSpPr>
        <p:spPr>
          <a:xfrm>
            <a:off x="3790948" y="2207213"/>
            <a:ext cx="1543054" cy="1052348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7" name="Google Shape;407;p48"/>
          <p:cNvSpPr txBox="1"/>
          <p:nvPr>
            <p:ph idx="14" type="body"/>
          </p:nvPr>
        </p:nvSpPr>
        <p:spPr>
          <a:xfrm>
            <a:off x="3790949" y="1808921"/>
            <a:ext cx="1543053" cy="198882"/>
          </a:xfrm>
          <a:prstGeom prst="rect">
            <a:avLst/>
          </a:prstGeom>
          <a:noFill/>
          <a:ln>
            <a:noFill/>
          </a:ln>
        </p:spPr>
        <p:txBody>
          <a:bodyPr anchorCtr="0" anchor="b" bIns="11425" lIns="22850" spcFirstLastPara="1" rIns="22850" wrap="square" tIns="114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8" name="Google Shape;408;p48"/>
          <p:cNvSpPr txBox="1"/>
          <p:nvPr>
            <p:ph idx="15" type="body"/>
          </p:nvPr>
        </p:nvSpPr>
        <p:spPr>
          <a:xfrm>
            <a:off x="3790948" y="1986897"/>
            <a:ext cx="1543054" cy="169939"/>
          </a:xfrm>
          <a:prstGeom prst="rect">
            <a:avLst/>
          </a:prstGeom>
          <a:noFill/>
          <a:ln>
            <a:noFill/>
          </a:ln>
        </p:spPr>
        <p:txBody>
          <a:bodyPr anchorCtr="0" anchor="t" bIns="11425" lIns="22850" spcFirstLastPara="1" rIns="22850" wrap="square" tIns="114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09" name="Google Shape;409;p48"/>
          <p:cNvSpPr txBox="1"/>
          <p:nvPr>
            <p:ph idx="16" type="body"/>
          </p:nvPr>
        </p:nvSpPr>
        <p:spPr>
          <a:xfrm>
            <a:off x="3790949" y="1623238"/>
            <a:ext cx="1543053" cy="198882"/>
          </a:xfrm>
          <a:prstGeom prst="rect">
            <a:avLst/>
          </a:prstGeom>
          <a:noFill/>
          <a:ln>
            <a:noFill/>
          </a:ln>
        </p:spPr>
        <p:txBody>
          <a:bodyPr anchorCtr="0" anchor="b" bIns="11425" lIns="22850" spcFirstLastPara="1" rIns="22850" wrap="square" tIns="114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0" name="Google Shape;410;p48"/>
          <p:cNvSpPr/>
          <p:nvPr>
            <p:ph idx="17" type="pic"/>
          </p:nvPr>
        </p:nvSpPr>
        <p:spPr>
          <a:xfrm>
            <a:off x="5553074" y="3004014"/>
            <a:ext cx="1543053" cy="1052348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1" name="Google Shape;411;p48"/>
          <p:cNvSpPr txBox="1"/>
          <p:nvPr>
            <p:ph idx="18" type="body"/>
          </p:nvPr>
        </p:nvSpPr>
        <p:spPr>
          <a:xfrm>
            <a:off x="5553075" y="2605722"/>
            <a:ext cx="1543053" cy="198882"/>
          </a:xfrm>
          <a:prstGeom prst="rect">
            <a:avLst/>
          </a:prstGeom>
          <a:noFill/>
          <a:ln>
            <a:noFill/>
          </a:ln>
        </p:spPr>
        <p:txBody>
          <a:bodyPr anchorCtr="0" anchor="b" bIns="11425" lIns="22850" spcFirstLastPara="1" rIns="22850" wrap="square" tIns="114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2" name="Google Shape;412;p48"/>
          <p:cNvSpPr txBox="1"/>
          <p:nvPr>
            <p:ph idx="19" type="body"/>
          </p:nvPr>
        </p:nvSpPr>
        <p:spPr>
          <a:xfrm>
            <a:off x="5553074" y="2783698"/>
            <a:ext cx="1543053" cy="169939"/>
          </a:xfrm>
          <a:prstGeom prst="rect">
            <a:avLst/>
          </a:prstGeom>
          <a:noFill/>
          <a:ln>
            <a:noFill/>
          </a:ln>
        </p:spPr>
        <p:txBody>
          <a:bodyPr anchorCtr="0" anchor="t" bIns="11425" lIns="22850" spcFirstLastPara="1" rIns="22850" wrap="square" tIns="114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3" name="Google Shape;413;p48"/>
          <p:cNvSpPr txBox="1"/>
          <p:nvPr>
            <p:ph idx="20" type="body"/>
          </p:nvPr>
        </p:nvSpPr>
        <p:spPr>
          <a:xfrm>
            <a:off x="5553075" y="2420039"/>
            <a:ext cx="1543053" cy="198882"/>
          </a:xfrm>
          <a:prstGeom prst="rect">
            <a:avLst/>
          </a:prstGeom>
          <a:noFill/>
          <a:ln>
            <a:noFill/>
          </a:ln>
        </p:spPr>
        <p:txBody>
          <a:bodyPr anchorCtr="0" anchor="b" bIns="11425" lIns="22850" spcFirstLastPara="1" rIns="22850" wrap="square" tIns="114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4" name="Google Shape;414;p48"/>
          <p:cNvSpPr/>
          <p:nvPr>
            <p:ph idx="21" type="pic"/>
          </p:nvPr>
        </p:nvSpPr>
        <p:spPr>
          <a:xfrm>
            <a:off x="7324726" y="2207213"/>
            <a:ext cx="1543054" cy="1052348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5" name="Google Shape;415;p48"/>
          <p:cNvSpPr txBox="1"/>
          <p:nvPr>
            <p:ph idx="22" type="body"/>
          </p:nvPr>
        </p:nvSpPr>
        <p:spPr>
          <a:xfrm>
            <a:off x="7324726" y="1808921"/>
            <a:ext cx="1543053" cy="198882"/>
          </a:xfrm>
          <a:prstGeom prst="rect">
            <a:avLst/>
          </a:prstGeom>
          <a:noFill/>
          <a:ln>
            <a:noFill/>
          </a:ln>
        </p:spPr>
        <p:txBody>
          <a:bodyPr anchorCtr="0" anchor="b" bIns="11425" lIns="22850" spcFirstLastPara="1" rIns="22850" wrap="square" tIns="114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6" name="Google Shape;416;p48"/>
          <p:cNvSpPr txBox="1"/>
          <p:nvPr>
            <p:ph idx="23" type="body"/>
          </p:nvPr>
        </p:nvSpPr>
        <p:spPr>
          <a:xfrm>
            <a:off x="7324726" y="1986897"/>
            <a:ext cx="1543054" cy="169939"/>
          </a:xfrm>
          <a:prstGeom prst="rect">
            <a:avLst/>
          </a:prstGeom>
          <a:noFill/>
          <a:ln>
            <a:noFill/>
          </a:ln>
        </p:spPr>
        <p:txBody>
          <a:bodyPr anchorCtr="0" anchor="t" bIns="11425" lIns="22850" spcFirstLastPara="1" rIns="22850" wrap="square" tIns="114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  <a:defRPr b="0" i="0" sz="7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7" name="Google Shape;417;p48"/>
          <p:cNvSpPr txBox="1"/>
          <p:nvPr>
            <p:ph idx="24" type="body"/>
          </p:nvPr>
        </p:nvSpPr>
        <p:spPr>
          <a:xfrm>
            <a:off x="7324726" y="1623238"/>
            <a:ext cx="1543053" cy="198882"/>
          </a:xfrm>
          <a:prstGeom prst="rect">
            <a:avLst/>
          </a:prstGeom>
          <a:noFill/>
          <a:ln>
            <a:noFill/>
          </a:ln>
        </p:spPr>
        <p:txBody>
          <a:bodyPr anchorCtr="0" anchor="b" bIns="11425" lIns="22850" spcFirstLastPara="1" rIns="22850" wrap="square" tIns="114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1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- LONG Layout">
  <p:cSld name="Quote - LONG Layout"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green and white background&#10;&#10;Description automatically generated" id="419" name="Google Shape;419;p4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20" name="Google Shape;420;p49"/>
          <p:cNvSpPr/>
          <p:nvPr/>
        </p:nvSpPr>
        <p:spPr>
          <a:xfrm>
            <a:off x="0" y="1035942"/>
            <a:ext cx="9144000" cy="537945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</p:spPr>
        <p:txBody>
          <a:bodyPr anchorCtr="0" anchor="ctr" bIns="11425" lIns="22850" spcFirstLastPara="1" rIns="22850" wrap="square" tIns="1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1" name="Google Shape;421;p49"/>
          <p:cNvSpPr/>
          <p:nvPr/>
        </p:nvSpPr>
        <p:spPr>
          <a:xfrm flipH="1" rot="10800000">
            <a:off x="0" y="3817475"/>
            <a:ext cx="9144000" cy="1054562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</p:spPr>
        <p:txBody>
          <a:bodyPr anchorCtr="0" anchor="ctr" bIns="11425" lIns="22850" spcFirstLastPara="1" rIns="22850" wrap="square" tIns="1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2" name="Google Shape;422;p49"/>
          <p:cNvSpPr/>
          <p:nvPr/>
        </p:nvSpPr>
        <p:spPr>
          <a:xfrm>
            <a:off x="0" y="267058"/>
            <a:ext cx="9144000" cy="1054562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</p:spPr>
        <p:txBody>
          <a:bodyPr anchorCtr="0" anchor="ctr" bIns="11425" lIns="22850" spcFirstLastPara="1" rIns="22850" wrap="square" tIns="1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3" name="Google Shape;423;p49"/>
          <p:cNvSpPr txBox="1"/>
          <p:nvPr>
            <p:ph idx="1" type="body"/>
          </p:nvPr>
        </p:nvSpPr>
        <p:spPr>
          <a:xfrm>
            <a:off x="1539688" y="3358640"/>
            <a:ext cx="6064623" cy="260981"/>
          </a:xfrm>
          <a:prstGeom prst="rect">
            <a:avLst/>
          </a:prstGeom>
          <a:noFill/>
          <a:ln>
            <a:noFill/>
          </a:ln>
        </p:spPr>
        <p:txBody>
          <a:bodyPr anchorCtr="0" anchor="t" bIns="11425" lIns="22850" spcFirstLastPara="1" rIns="22850" wrap="square" tIns="114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1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None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None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4" name="Google Shape;424;p49"/>
          <p:cNvSpPr txBox="1"/>
          <p:nvPr>
            <p:ph idx="2" type="body"/>
          </p:nvPr>
        </p:nvSpPr>
        <p:spPr>
          <a:xfrm>
            <a:off x="1539689" y="1426552"/>
            <a:ext cx="6064623" cy="1826754"/>
          </a:xfrm>
          <a:prstGeom prst="rect">
            <a:avLst/>
          </a:prstGeom>
          <a:noFill/>
          <a:ln>
            <a:noFill/>
          </a:ln>
        </p:spPr>
        <p:txBody>
          <a:bodyPr anchorCtr="0" anchor="ctr" bIns="11425" lIns="22850" spcFirstLastPara="1" rIns="22850" wrap="square" tIns="114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b="0" i="0" sz="3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None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None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5" name="Google Shape;425;p49"/>
          <p:cNvSpPr txBox="1"/>
          <p:nvPr/>
        </p:nvSpPr>
        <p:spPr>
          <a:xfrm rot="10800000">
            <a:off x="4395570" y="3069166"/>
            <a:ext cx="367168" cy="1127232"/>
          </a:xfrm>
          <a:prstGeom prst="rect">
            <a:avLst/>
          </a:prstGeom>
          <a:noFill/>
          <a:ln>
            <a:noFill/>
          </a:ln>
        </p:spPr>
        <p:txBody>
          <a:bodyPr anchorCtr="0" anchor="t" bIns="11425" lIns="22850" spcFirstLastPara="1" rIns="22850" wrap="square" tIns="11425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7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sz="400"/>
          </a:p>
        </p:txBody>
      </p:sp>
      <p:cxnSp>
        <p:nvCxnSpPr>
          <p:cNvPr id="426" name="Google Shape;426;p49"/>
          <p:cNvCxnSpPr/>
          <p:nvPr/>
        </p:nvCxnSpPr>
        <p:spPr>
          <a:xfrm>
            <a:off x="1539688" y="3880877"/>
            <a:ext cx="2848728" cy="0"/>
          </a:xfrm>
          <a:prstGeom prst="straightConnector1">
            <a:avLst/>
          </a:prstGeom>
          <a:noFill/>
          <a:ln cap="flat" cmpd="sng" w="31750">
            <a:solidFill>
              <a:srgbClr val="588A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427" name="Google Shape;427;p49"/>
          <p:cNvCxnSpPr/>
          <p:nvPr/>
        </p:nvCxnSpPr>
        <p:spPr>
          <a:xfrm>
            <a:off x="4755584" y="3880877"/>
            <a:ext cx="2848728" cy="0"/>
          </a:xfrm>
          <a:prstGeom prst="straightConnector1">
            <a:avLst/>
          </a:prstGeom>
          <a:noFill/>
          <a:ln cap="flat" cmpd="sng" w="31750">
            <a:solidFill>
              <a:srgbClr val="588A00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428" name="Google Shape;428;p49"/>
          <p:cNvGrpSpPr/>
          <p:nvPr/>
        </p:nvGrpSpPr>
        <p:grpSpPr>
          <a:xfrm>
            <a:off x="1539688" y="949202"/>
            <a:ext cx="6064623" cy="1127232"/>
            <a:chOff x="6158753" y="6234204"/>
            <a:chExt cx="24258494" cy="4508927"/>
          </a:xfrm>
        </p:grpSpPr>
        <p:sp>
          <p:nvSpPr>
            <p:cNvPr id="429" name="Google Shape;429;p49"/>
            <p:cNvSpPr txBox="1"/>
            <p:nvPr/>
          </p:nvSpPr>
          <p:spPr>
            <a:xfrm>
              <a:off x="17553664" y="6234204"/>
              <a:ext cx="1468672" cy="450892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11425" lIns="22850" spcFirstLastPara="1" rIns="22850" wrap="square" tIns="11425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7200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“</a:t>
              </a:r>
              <a:endParaRPr sz="400"/>
            </a:p>
          </p:txBody>
        </p:sp>
        <p:cxnSp>
          <p:nvCxnSpPr>
            <p:cNvPr id="430" name="Google Shape;430;p49"/>
            <p:cNvCxnSpPr/>
            <p:nvPr/>
          </p:nvCxnSpPr>
          <p:spPr>
            <a:xfrm>
              <a:off x="6158753" y="7454586"/>
              <a:ext cx="11394911" cy="0"/>
            </a:xfrm>
            <a:prstGeom prst="straightConnector1">
              <a:avLst/>
            </a:prstGeom>
            <a:noFill/>
            <a:ln cap="flat" cmpd="sng" w="31750">
              <a:solidFill>
                <a:srgbClr val="588A00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31" name="Google Shape;431;p49"/>
            <p:cNvCxnSpPr/>
            <p:nvPr/>
          </p:nvCxnSpPr>
          <p:spPr>
            <a:xfrm>
              <a:off x="19022336" y="7454586"/>
              <a:ext cx="11394911" cy="0"/>
            </a:xfrm>
            <a:prstGeom prst="straightConnector1">
              <a:avLst/>
            </a:prstGeom>
            <a:noFill/>
            <a:ln cap="flat" cmpd="sng" w="31750">
              <a:solidFill>
                <a:srgbClr val="588A00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- SHORT Layout">
  <p:cSld name="Quote - SHORT Layout">
    <p:spTree>
      <p:nvGrpSpPr>
        <p:cNvPr id="432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green and white background&#10;&#10;Description automatically generated" id="433" name="Google Shape;433;p5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34" name="Google Shape;434;p50"/>
          <p:cNvSpPr/>
          <p:nvPr/>
        </p:nvSpPr>
        <p:spPr>
          <a:xfrm>
            <a:off x="0" y="1035942"/>
            <a:ext cx="9144000" cy="537945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</p:spPr>
        <p:txBody>
          <a:bodyPr anchorCtr="0" anchor="ctr" bIns="11425" lIns="22850" spcFirstLastPara="1" rIns="22850" wrap="square" tIns="1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5" name="Google Shape;435;p50"/>
          <p:cNvSpPr/>
          <p:nvPr/>
        </p:nvSpPr>
        <p:spPr>
          <a:xfrm flipH="1" rot="10800000">
            <a:off x="0" y="3817475"/>
            <a:ext cx="9144000" cy="1054562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</p:spPr>
        <p:txBody>
          <a:bodyPr anchorCtr="0" anchor="ctr" bIns="11425" lIns="22850" spcFirstLastPara="1" rIns="22850" wrap="square" tIns="1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6" name="Google Shape;436;p50"/>
          <p:cNvSpPr/>
          <p:nvPr/>
        </p:nvSpPr>
        <p:spPr>
          <a:xfrm>
            <a:off x="0" y="267058"/>
            <a:ext cx="9144000" cy="1054562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</p:spPr>
        <p:txBody>
          <a:bodyPr anchorCtr="0" anchor="ctr" bIns="11425" lIns="22850" spcFirstLastPara="1" rIns="22850" wrap="square" tIns="1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7" name="Google Shape;437;p50"/>
          <p:cNvSpPr/>
          <p:nvPr/>
        </p:nvSpPr>
        <p:spPr>
          <a:xfrm>
            <a:off x="0" y="1035942"/>
            <a:ext cx="9144000" cy="537945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chemeClr val="dk1"/>
              </a:gs>
            </a:gsLst>
            <a:lin ang="5400000" scaled="0"/>
          </a:gradFill>
          <a:ln>
            <a:noFill/>
          </a:ln>
        </p:spPr>
        <p:txBody>
          <a:bodyPr anchorCtr="0" anchor="ctr" bIns="11425" lIns="22850" spcFirstLastPara="1" rIns="22850" wrap="square" tIns="1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8" name="Google Shape;438;p50"/>
          <p:cNvSpPr txBox="1"/>
          <p:nvPr>
            <p:ph idx="1" type="body"/>
          </p:nvPr>
        </p:nvSpPr>
        <p:spPr>
          <a:xfrm>
            <a:off x="1539688" y="2969583"/>
            <a:ext cx="6064623" cy="260981"/>
          </a:xfrm>
          <a:prstGeom prst="rect">
            <a:avLst/>
          </a:prstGeom>
          <a:noFill/>
          <a:ln>
            <a:noFill/>
          </a:ln>
        </p:spPr>
        <p:txBody>
          <a:bodyPr anchorCtr="0" anchor="t" bIns="11425" lIns="22850" spcFirstLastPara="1" rIns="22850" wrap="square" tIns="114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b="0" i="1" sz="11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None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None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9" name="Google Shape;439;p50"/>
          <p:cNvSpPr txBox="1"/>
          <p:nvPr>
            <p:ph idx="2" type="body"/>
          </p:nvPr>
        </p:nvSpPr>
        <p:spPr>
          <a:xfrm>
            <a:off x="1539689" y="1763388"/>
            <a:ext cx="6064623" cy="1100806"/>
          </a:xfrm>
          <a:prstGeom prst="rect">
            <a:avLst/>
          </a:prstGeom>
          <a:noFill/>
          <a:ln>
            <a:noFill/>
          </a:ln>
        </p:spPr>
        <p:txBody>
          <a:bodyPr anchorCtr="0" anchor="ctr" bIns="11425" lIns="22850" spcFirstLastPara="1" rIns="22850" wrap="square" tIns="11425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Arial"/>
              <a:buNone/>
              <a:defRPr b="0" i="0" sz="3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None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None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440" name="Google Shape;440;p50"/>
          <p:cNvGrpSpPr/>
          <p:nvPr/>
        </p:nvGrpSpPr>
        <p:grpSpPr>
          <a:xfrm>
            <a:off x="1539688" y="1316766"/>
            <a:ext cx="6064623" cy="2525713"/>
            <a:chOff x="6158753" y="6264684"/>
            <a:chExt cx="24258494" cy="10102852"/>
          </a:xfrm>
        </p:grpSpPr>
        <p:grpSp>
          <p:nvGrpSpPr>
            <p:cNvPr id="441" name="Google Shape;441;p50"/>
            <p:cNvGrpSpPr/>
            <p:nvPr/>
          </p:nvGrpSpPr>
          <p:grpSpPr>
            <a:xfrm>
              <a:off x="17553664" y="6264684"/>
              <a:ext cx="1497286" cy="10102852"/>
              <a:chOff x="17553664" y="5634063"/>
              <a:chExt cx="1497286" cy="10102852"/>
            </a:xfrm>
          </p:grpSpPr>
          <p:sp>
            <p:nvSpPr>
              <p:cNvPr id="442" name="Google Shape;442;p50"/>
              <p:cNvSpPr txBox="1"/>
              <p:nvPr/>
            </p:nvSpPr>
            <p:spPr>
              <a:xfrm>
                <a:off x="17553664" y="5634063"/>
                <a:ext cx="1468672" cy="45089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11425" lIns="22850" spcFirstLastPara="1" rIns="22850" wrap="square" tIns="11425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fr" sz="7200">
                    <a:solidFill>
                      <a:schemeClr val="dk2"/>
                    </a:solidFill>
                    <a:latin typeface="Arial"/>
                    <a:ea typeface="Arial"/>
                    <a:cs typeface="Arial"/>
                    <a:sym typeface="Arial"/>
                  </a:rPr>
                  <a:t>“</a:t>
                </a:r>
                <a:endParaRPr sz="400"/>
              </a:p>
            </p:txBody>
          </p:sp>
          <p:sp>
            <p:nvSpPr>
              <p:cNvPr id="443" name="Google Shape;443;p50"/>
              <p:cNvSpPr txBox="1"/>
              <p:nvPr/>
            </p:nvSpPr>
            <p:spPr>
              <a:xfrm rot="10800000">
                <a:off x="17582278" y="11227988"/>
                <a:ext cx="1468672" cy="450892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11425" lIns="22850" spcFirstLastPara="1" rIns="22850" wrap="square" tIns="11425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fr" sz="7200">
                    <a:solidFill>
                      <a:schemeClr val="dk2"/>
                    </a:solidFill>
                    <a:latin typeface="Arial"/>
                    <a:ea typeface="Arial"/>
                    <a:cs typeface="Arial"/>
                    <a:sym typeface="Arial"/>
                  </a:rPr>
                  <a:t>“</a:t>
                </a:r>
                <a:endParaRPr sz="400"/>
              </a:p>
            </p:txBody>
          </p:sp>
        </p:grpSp>
        <p:cxnSp>
          <p:nvCxnSpPr>
            <p:cNvPr id="444" name="Google Shape;444;p50"/>
            <p:cNvCxnSpPr/>
            <p:nvPr/>
          </p:nvCxnSpPr>
          <p:spPr>
            <a:xfrm>
              <a:off x="6158753" y="7454586"/>
              <a:ext cx="11394911" cy="0"/>
            </a:xfrm>
            <a:prstGeom prst="straightConnector1">
              <a:avLst/>
            </a:prstGeom>
            <a:noFill/>
            <a:ln cap="flat" cmpd="sng" w="3175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45" name="Google Shape;445;p50"/>
            <p:cNvCxnSpPr/>
            <p:nvPr/>
          </p:nvCxnSpPr>
          <p:spPr>
            <a:xfrm>
              <a:off x="19022336" y="7454586"/>
              <a:ext cx="11394911" cy="0"/>
            </a:xfrm>
            <a:prstGeom prst="straightConnector1">
              <a:avLst/>
            </a:prstGeom>
            <a:noFill/>
            <a:ln cap="flat" cmpd="sng" w="3175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46" name="Google Shape;446;p50"/>
            <p:cNvCxnSpPr/>
            <p:nvPr/>
          </p:nvCxnSpPr>
          <p:spPr>
            <a:xfrm>
              <a:off x="6158753" y="15144241"/>
              <a:ext cx="11394911" cy="0"/>
            </a:xfrm>
            <a:prstGeom prst="straightConnector1">
              <a:avLst/>
            </a:prstGeom>
            <a:noFill/>
            <a:ln cap="flat" cmpd="sng" w="3175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447" name="Google Shape;447;p50"/>
            <p:cNvCxnSpPr/>
            <p:nvPr/>
          </p:nvCxnSpPr>
          <p:spPr>
            <a:xfrm>
              <a:off x="19022336" y="15144241"/>
              <a:ext cx="11394911" cy="0"/>
            </a:xfrm>
            <a:prstGeom prst="straightConnector1">
              <a:avLst/>
            </a:prstGeom>
            <a:noFill/>
            <a:ln cap="flat" cmpd="sng" w="31750">
              <a:solidFill>
                <a:schemeClr val="accent5"/>
              </a:solidFill>
              <a:prstDash val="solid"/>
              <a:round/>
              <a:headEnd len="sm" w="sm" type="none"/>
              <a:tailEnd len="sm" w="sm" type="none"/>
            </a:ln>
          </p:spPr>
        </p:cxnSp>
      </p:grp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Agenda">
  <p:cSld name="1_Agenda"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green curved lines with a bright light behind them&#10;&#10;Description automatically generated" id="449" name="Google Shape;449;p51"/>
          <p:cNvPicPr preferRelativeResize="0"/>
          <p:nvPr/>
        </p:nvPicPr>
        <p:blipFill rotWithShape="1">
          <a:blip r:embed="rId2">
            <a:alphaModFix/>
          </a:blip>
          <a:srcRect b="926" l="2408" r="51135" t="0"/>
          <a:stretch/>
        </p:blipFill>
        <p:spPr>
          <a:xfrm>
            <a:off x="0" y="0"/>
            <a:ext cx="4287677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50" name="Google Shape;450;p51"/>
          <p:cNvSpPr/>
          <p:nvPr/>
        </p:nvSpPr>
        <p:spPr>
          <a:xfrm>
            <a:off x="0" y="0"/>
            <a:ext cx="4287677" cy="5143500"/>
          </a:xfrm>
          <a:prstGeom prst="rect">
            <a:avLst/>
          </a:prstGeom>
          <a:solidFill>
            <a:schemeClr val="dk1">
              <a:alpha val="14901"/>
            </a:schemeClr>
          </a:solidFill>
          <a:ln>
            <a:noFill/>
          </a:ln>
        </p:spPr>
        <p:txBody>
          <a:bodyPr anchorCtr="0" anchor="ctr" bIns="11425" lIns="22850" spcFirstLastPara="1" rIns="22850" wrap="square" tIns="1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1" name="Google Shape;451;p51"/>
          <p:cNvSpPr/>
          <p:nvPr/>
        </p:nvSpPr>
        <p:spPr>
          <a:xfrm>
            <a:off x="4301155" y="1348740"/>
            <a:ext cx="141732" cy="379476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11425" lIns="22850" spcFirstLastPara="1" rIns="22850" wrap="square" tIns="1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ransition">
  <p:cSld name="Transition"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close-up of green and white&#10;&#10;Description automatically generated" id="453" name="Google Shape;453;p5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54" name="Google Shape;454;p52"/>
          <p:cNvSpPr txBox="1"/>
          <p:nvPr>
            <p:ph idx="1" type="body"/>
          </p:nvPr>
        </p:nvSpPr>
        <p:spPr>
          <a:xfrm>
            <a:off x="368467" y="466309"/>
            <a:ext cx="4619172" cy="1485900"/>
          </a:xfrm>
          <a:prstGeom prst="rect">
            <a:avLst/>
          </a:prstGeom>
          <a:noFill/>
          <a:ln>
            <a:noFill/>
          </a:ln>
        </p:spPr>
        <p:txBody>
          <a:bodyPr anchorCtr="0" anchor="b" bIns="11425" lIns="22850" spcFirstLastPara="1" rIns="22850" wrap="square" tIns="1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Arial"/>
              <a:buNone/>
              <a:defRPr b="1" i="0" sz="2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5" name="Google Shape;455;p52"/>
          <p:cNvSpPr/>
          <p:nvPr/>
        </p:nvSpPr>
        <p:spPr>
          <a:xfrm>
            <a:off x="0" y="0"/>
            <a:ext cx="141732" cy="187452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11425" lIns="22850" spcFirstLastPara="1" rIns="22850" wrap="square" tIns="1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mbargo">
  <p:cSld name="Embargo"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5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9E0000"/>
          </a:solidFill>
          <a:ln>
            <a:noFill/>
          </a:ln>
        </p:spPr>
        <p:txBody>
          <a:bodyPr anchorCtr="0" anchor="ctr" bIns="11425" lIns="22850" spcFirstLastPara="1" rIns="22850" wrap="square" tIns="1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8" name="Google Shape;458;p53"/>
          <p:cNvSpPr txBox="1"/>
          <p:nvPr>
            <p:ph idx="1" type="body"/>
          </p:nvPr>
        </p:nvSpPr>
        <p:spPr>
          <a:xfrm>
            <a:off x="1908565" y="2693000"/>
            <a:ext cx="5683469" cy="1369047"/>
          </a:xfrm>
          <a:prstGeom prst="rect">
            <a:avLst/>
          </a:prstGeom>
          <a:noFill/>
          <a:ln>
            <a:noFill/>
          </a:ln>
        </p:spPr>
        <p:txBody>
          <a:bodyPr anchorCtr="0" anchor="t" bIns="11425" lIns="22850" spcFirstLastPara="1" rIns="22850" wrap="square" tIns="1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None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None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9" name="Google Shape;459;p53"/>
          <p:cNvSpPr txBox="1"/>
          <p:nvPr>
            <p:ph type="title"/>
          </p:nvPr>
        </p:nvSpPr>
        <p:spPr>
          <a:xfrm>
            <a:off x="1908565" y="2256190"/>
            <a:ext cx="5683469" cy="438567"/>
          </a:xfrm>
          <a:prstGeom prst="rect">
            <a:avLst/>
          </a:prstGeom>
          <a:noFill/>
          <a:ln>
            <a:noFill/>
          </a:ln>
        </p:spPr>
        <p:txBody>
          <a:bodyPr anchorCtr="0" anchor="b" bIns="11425" lIns="22850" spcFirstLastPara="1" rIns="22850" wrap="square" tIns="11425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0" sz="3000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00"/>
              <a:buNone/>
              <a:defRPr/>
            </a:lvl9pPr>
          </a:lstStyle>
          <a:p/>
        </p:txBody>
      </p:sp>
      <p:pic>
        <p:nvPicPr>
          <p:cNvPr descr="A close up of a logo&#10;&#10;Description automatically generated" id="460" name="Google Shape;460;p5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798285" y="1562011"/>
            <a:ext cx="589315" cy="5893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50.xml"/><Relationship Id="rId20" Type="http://schemas.openxmlformats.org/officeDocument/2006/relationships/slideLayout" Target="../slideLayouts/slideLayout30.xml"/><Relationship Id="rId42" Type="http://schemas.openxmlformats.org/officeDocument/2006/relationships/theme" Target="../theme/theme2.xml"/><Relationship Id="rId41" Type="http://schemas.openxmlformats.org/officeDocument/2006/relationships/slideLayout" Target="../slideLayouts/slideLayout51.xml"/><Relationship Id="rId22" Type="http://schemas.openxmlformats.org/officeDocument/2006/relationships/slideLayout" Target="../slideLayouts/slideLayout32.xml"/><Relationship Id="rId21" Type="http://schemas.openxmlformats.org/officeDocument/2006/relationships/slideLayout" Target="../slideLayouts/slideLayout31.xml"/><Relationship Id="rId24" Type="http://schemas.openxmlformats.org/officeDocument/2006/relationships/slideLayout" Target="../slideLayouts/slideLayout34.xml"/><Relationship Id="rId23" Type="http://schemas.openxmlformats.org/officeDocument/2006/relationships/slideLayout" Target="../slideLayouts/slideLayout33.xml"/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26" Type="http://schemas.openxmlformats.org/officeDocument/2006/relationships/slideLayout" Target="../slideLayouts/slideLayout36.xml"/><Relationship Id="rId25" Type="http://schemas.openxmlformats.org/officeDocument/2006/relationships/slideLayout" Target="../slideLayouts/slideLayout35.xml"/><Relationship Id="rId28" Type="http://schemas.openxmlformats.org/officeDocument/2006/relationships/slideLayout" Target="../slideLayouts/slideLayout38.xml"/><Relationship Id="rId2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39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31" Type="http://schemas.openxmlformats.org/officeDocument/2006/relationships/slideLayout" Target="../slideLayouts/slideLayout41.xml"/><Relationship Id="rId30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21.xml"/><Relationship Id="rId33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20.xml"/><Relationship Id="rId32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23.xml"/><Relationship Id="rId35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22.xml"/><Relationship Id="rId34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25.xml"/><Relationship Id="rId37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24.xml"/><Relationship Id="rId36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27.xml"/><Relationship Id="rId39" Type="http://schemas.openxmlformats.org/officeDocument/2006/relationships/slideLayout" Target="../slideLayouts/slideLayout49.xml"/><Relationship Id="rId16" Type="http://schemas.openxmlformats.org/officeDocument/2006/relationships/slideLayout" Target="../slideLayouts/slideLayout26.xml"/><Relationship Id="rId38" Type="http://schemas.openxmlformats.org/officeDocument/2006/relationships/slideLayout" Target="../slideLayouts/slideLayout48.xml"/><Relationship Id="rId19" Type="http://schemas.openxmlformats.org/officeDocument/2006/relationships/slideLayout" Target="../slideLayouts/slideLayout29.xml"/><Relationship Id="rId18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628650" y="0"/>
            <a:ext cx="7886700" cy="628650"/>
          </a:xfrm>
          <a:prstGeom prst="rect">
            <a:avLst/>
          </a:prstGeom>
          <a:noFill/>
          <a:ln>
            <a:noFill/>
          </a:ln>
        </p:spPr>
        <p:txBody>
          <a:bodyPr anchorCtr="0" anchor="b" bIns="11425" lIns="22850" spcFirstLastPara="1" rIns="22850" wrap="square" tIns="11425">
            <a:norm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00"/>
              <a:buNone/>
              <a:defRPr sz="500"/>
            </a:lvl2pPr>
            <a:lvl3pPr lvl="2">
              <a:spcBef>
                <a:spcPts val="0"/>
              </a:spcBef>
              <a:spcAft>
                <a:spcPts val="0"/>
              </a:spcAft>
              <a:buSzPts val="400"/>
              <a:buNone/>
              <a:defRPr sz="500"/>
            </a:lvl3pPr>
            <a:lvl4pPr lvl="3">
              <a:spcBef>
                <a:spcPts val="0"/>
              </a:spcBef>
              <a:spcAft>
                <a:spcPts val="0"/>
              </a:spcAft>
              <a:buSzPts val="400"/>
              <a:buNone/>
              <a:defRPr sz="500"/>
            </a:lvl4pPr>
            <a:lvl5pPr lvl="4">
              <a:spcBef>
                <a:spcPts val="0"/>
              </a:spcBef>
              <a:spcAft>
                <a:spcPts val="0"/>
              </a:spcAft>
              <a:buSzPts val="400"/>
              <a:buNone/>
              <a:defRPr sz="500"/>
            </a:lvl5pPr>
            <a:lvl6pPr lvl="5">
              <a:spcBef>
                <a:spcPts val="0"/>
              </a:spcBef>
              <a:spcAft>
                <a:spcPts val="0"/>
              </a:spcAft>
              <a:buSzPts val="400"/>
              <a:buNone/>
              <a:defRPr sz="500"/>
            </a:lvl6pPr>
            <a:lvl7pPr lvl="6">
              <a:spcBef>
                <a:spcPts val="0"/>
              </a:spcBef>
              <a:spcAft>
                <a:spcPts val="0"/>
              </a:spcAft>
              <a:buSzPts val="400"/>
              <a:buNone/>
              <a:defRPr sz="500"/>
            </a:lvl7pPr>
            <a:lvl8pPr lvl="7">
              <a:spcBef>
                <a:spcPts val="0"/>
              </a:spcBef>
              <a:spcAft>
                <a:spcPts val="0"/>
              </a:spcAft>
              <a:buSzPts val="400"/>
              <a:buNone/>
              <a:defRPr sz="500"/>
            </a:lvl8pPr>
            <a:lvl9pPr lvl="8">
              <a:spcBef>
                <a:spcPts val="0"/>
              </a:spcBef>
              <a:spcAft>
                <a:spcPts val="0"/>
              </a:spcAft>
              <a:buSzPts val="400"/>
              <a:buNone/>
              <a:defRPr sz="500"/>
            </a:lvl9pPr>
          </a:lstStyle>
          <a:p/>
        </p:txBody>
      </p:sp>
      <p:grpSp>
        <p:nvGrpSpPr>
          <p:cNvPr id="52" name="Google Shape;52;p13"/>
          <p:cNvGrpSpPr/>
          <p:nvPr/>
        </p:nvGrpSpPr>
        <p:grpSpPr>
          <a:xfrm>
            <a:off x="8515350" y="4876104"/>
            <a:ext cx="628650" cy="268196"/>
            <a:chOff x="34061399" y="19504414"/>
            <a:chExt cx="2514601" cy="1072783"/>
          </a:xfrm>
        </p:grpSpPr>
        <p:sp>
          <p:nvSpPr>
            <p:cNvPr id="53" name="Google Shape;53;p13"/>
            <p:cNvSpPr/>
            <p:nvPr/>
          </p:nvSpPr>
          <p:spPr>
            <a:xfrm>
              <a:off x="36420552" y="19687526"/>
              <a:ext cx="155448" cy="889671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11425" lIns="22850" spcFirstLastPara="1" rIns="22850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descr="A picture containing shape&#10;&#10;Description automatically generated" id="54" name="Google Shape;54;p13"/>
            <p:cNvPicPr preferRelativeResize="0"/>
            <p:nvPr/>
          </p:nvPicPr>
          <p:blipFill rotWithShape="1">
            <a:blip r:embed="rId1">
              <a:alphaModFix/>
            </a:blip>
            <a:srcRect b="0" l="0" r="0" t="0"/>
            <a:stretch/>
          </p:blipFill>
          <p:spPr>
            <a:xfrm>
              <a:off x="34061399" y="19504414"/>
              <a:ext cx="2003438" cy="690238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  <p:sldLayoutId id="2147483672" r:id="rId15"/>
    <p:sldLayoutId id="2147483673" r:id="rId16"/>
    <p:sldLayoutId id="2147483674" r:id="rId17"/>
    <p:sldLayoutId id="2147483675" r:id="rId18"/>
    <p:sldLayoutId id="2147483676" r:id="rId19"/>
    <p:sldLayoutId id="2147483677" r:id="rId20"/>
    <p:sldLayoutId id="2147483678" r:id="rId21"/>
    <p:sldLayoutId id="2147483679" r:id="rId22"/>
    <p:sldLayoutId id="2147483680" r:id="rId23"/>
    <p:sldLayoutId id="2147483681" r:id="rId24"/>
    <p:sldLayoutId id="2147483682" r:id="rId25"/>
    <p:sldLayoutId id="2147483683" r:id="rId26"/>
    <p:sldLayoutId id="2147483684" r:id="rId27"/>
    <p:sldLayoutId id="2147483685" r:id="rId28"/>
    <p:sldLayoutId id="2147483686" r:id="rId29"/>
    <p:sldLayoutId id="2147483687" r:id="rId30"/>
    <p:sldLayoutId id="2147483688" r:id="rId31"/>
    <p:sldLayoutId id="2147483689" r:id="rId32"/>
    <p:sldLayoutId id="2147483690" r:id="rId33"/>
    <p:sldLayoutId id="2147483691" r:id="rId34"/>
    <p:sldLayoutId id="2147483692" r:id="rId35"/>
    <p:sldLayoutId id="2147483693" r:id="rId36"/>
    <p:sldLayoutId id="2147483694" r:id="rId37"/>
    <p:sldLayoutId id="2147483695" r:id="rId38"/>
    <p:sldLayoutId id="2147483696" r:id="rId39"/>
    <p:sldLayoutId id="2147483697" r:id="rId40"/>
    <p:sldLayoutId id="2147483698" r:id="rId4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drive.google.com/file/d/1PldHxouFZXLKkLWTfIoEUEh_qoWCCqzP/view?usp=sharing" TargetMode="External"/><Relationship Id="rId4" Type="http://schemas.openxmlformats.org/officeDocument/2006/relationships/hyperlink" Target="http://drive.google.com/file/d/1PldHxouFZXLKkLWTfIoEUEh_qoWCCqzP/view" TargetMode="External"/><Relationship Id="rId5" Type="http://schemas.openxmlformats.org/officeDocument/2006/relationships/image" Target="../media/image1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54"/>
          <p:cNvSpPr txBox="1"/>
          <p:nvPr>
            <p:ph type="ctrTitle"/>
          </p:nvPr>
        </p:nvSpPr>
        <p:spPr>
          <a:xfrm>
            <a:off x="378253" y="745894"/>
            <a:ext cx="4820554" cy="1234440"/>
          </a:xfrm>
          <a:prstGeom prst="rect">
            <a:avLst/>
          </a:prstGeom>
          <a:noFill/>
          <a:ln>
            <a:noFill/>
          </a:ln>
        </p:spPr>
        <p:txBody>
          <a:bodyPr anchorCtr="0" anchor="b" bIns="11425" lIns="22850" spcFirstLastPara="1" rIns="22850" wrap="square" tIns="1142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</a:pPr>
            <a:r>
              <a:rPr lang="fr"/>
              <a:t>Bare Metal network isolation for cloud providers with OVN on DPUs</a:t>
            </a:r>
            <a:endParaRPr/>
          </a:p>
        </p:txBody>
      </p:sp>
      <p:sp>
        <p:nvSpPr>
          <p:cNvPr id="466" name="Google Shape;466;p54"/>
          <p:cNvSpPr txBox="1"/>
          <p:nvPr>
            <p:ph idx="1" type="subTitle"/>
          </p:nvPr>
        </p:nvSpPr>
        <p:spPr>
          <a:xfrm>
            <a:off x="378253" y="1985432"/>
            <a:ext cx="4820554" cy="425958"/>
          </a:xfrm>
          <a:prstGeom prst="rect">
            <a:avLst/>
          </a:prstGeom>
          <a:noFill/>
          <a:ln>
            <a:noFill/>
          </a:ln>
        </p:spPr>
        <p:txBody>
          <a:bodyPr anchorCtr="0" anchor="t" bIns="11425" lIns="22850" spcFirstLastPara="1" rIns="22850" wrap="square" tIns="1142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None/>
            </a:pPr>
            <a:r>
              <a:rPr lang="fr"/>
              <a:t>Mael Kimmerlin, Adrian Chiris, Tarek Abu-Hariri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63"/>
          <p:cNvSpPr txBox="1"/>
          <p:nvPr>
            <p:ph type="title"/>
          </p:nvPr>
        </p:nvSpPr>
        <p:spPr>
          <a:xfrm>
            <a:off x="628650" y="0"/>
            <a:ext cx="7886700" cy="628650"/>
          </a:xfrm>
          <a:prstGeom prst="rect">
            <a:avLst/>
          </a:prstGeom>
          <a:noFill/>
          <a:ln>
            <a:noFill/>
          </a:ln>
        </p:spPr>
        <p:txBody>
          <a:bodyPr anchorCtr="0" anchor="b" bIns="11425" lIns="22850" spcFirstLastPara="1" rIns="22850" wrap="square" tIns="1142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fr"/>
              <a:t>Custom Resources examples</a:t>
            </a:r>
            <a:endParaRPr/>
          </a:p>
        </p:txBody>
      </p:sp>
      <p:sp>
        <p:nvSpPr>
          <p:cNvPr id="613" name="Google Shape;613;p63"/>
          <p:cNvSpPr txBox="1"/>
          <p:nvPr>
            <p:ph idx="1" type="body"/>
          </p:nvPr>
        </p:nvSpPr>
        <p:spPr>
          <a:xfrm>
            <a:off x="628650" y="621792"/>
            <a:ext cx="7886700" cy="352044"/>
          </a:xfrm>
          <a:prstGeom prst="rect">
            <a:avLst/>
          </a:prstGeom>
          <a:noFill/>
          <a:ln>
            <a:noFill/>
          </a:ln>
        </p:spPr>
        <p:txBody>
          <a:bodyPr anchorCtr="0" anchor="t" bIns="11425" lIns="22850" spcFirstLastPara="1" rIns="22850" wrap="square" tIns="1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lang="fr"/>
              <a:t>Interface</a:t>
            </a:r>
            <a:endParaRPr/>
          </a:p>
        </p:txBody>
      </p:sp>
      <p:sp>
        <p:nvSpPr>
          <p:cNvPr id="614" name="Google Shape;614;p63"/>
          <p:cNvSpPr txBox="1"/>
          <p:nvPr>
            <p:ph idx="2" type="body"/>
          </p:nvPr>
        </p:nvSpPr>
        <p:spPr>
          <a:xfrm>
            <a:off x="628650" y="973836"/>
            <a:ext cx="7886700" cy="3412998"/>
          </a:xfrm>
          <a:prstGeom prst="rect">
            <a:avLst/>
          </a:prstGeom>
          <a:noFill/>
          <a:ln>
            <a:noFill/>
          </a:ln>
        </p:spPr>
        <p:txBody>
          <a:bodyPr anchorCtr="0" anchor="t" bIns="11425" lIns="22850" spcFirstLastPara="1" rIns="22850" wrap="square" tIns="11425">
            <a:noAutofit/>
          </a:bodyPr>
          <a:lstStyle/>
          <a:p>
            <a:pPr indent="-114300" lvl="0" marL="1143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r">
                <a:latin typeface="Courier New"/>
                <a:ea typeface="Courier New"/>
                <a:cs typeface="Courier New"/>
                <a:sym typeface="Courier New"/>
              </a:rPr>
              <a:t>apiVersion: svc.dpu.nvidia.com/v1alpha1</a:t>
            </a:r>
            <a:endParaRPr/>
          </a:p>
          <a:p>
            <a:pPr indent="-114300" lvl="0" marL="1143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</a:pPr>
            <a:r>
              <a:rPr lang="fr">
                <a:latin typeface="Courier New"/>
                <a:ea typeface="Courier New"/>
                <a:cs typeface="Courier New"/>
                <a:sym typeface="Courier New"/>
              </a:rPr>
              <a:t>kind: DPUServiceInterface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-114300" lvl="0" marL="1143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</a:pPr>
            <a:r>
              <a:rPr lang="fr">
                <a:latin typeface="Courier New"/>
                <a:ea typeface="Courier New"/>
                <a:cs typeface="Courier New"/>
                <a:sym typeface="Courier New"/>
              </a:rPr>
              <a:t>metadata:</a:t>
            </a:r>
            <a:endParaRPr/>
          </a:p>
          <a:p>
            <a:pPr indent="-114300" lvl="0" marL="1143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</a:pPr>
            <a:r>
              <a:rPr lang="fr">
                <a:latin typeface="Courier New"/>
                <a:ea typeface="Courier New"/>
                <a:cs typeface="Courier New"/>
                <a:sym typeface="Courier New"/>
              </a:rPr>
              <a:t>  name: pf0</a:t>
            </a:r>
            <a:endParaRPr/>
          </a:p>
          <a:p>
            <a:pPr indent="-114300" lvl="0" marL="1143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</a:pPr>
            <a:r>
              <a:rPr lang="fr">
                <a:latin typeface="Courier New"/>
                <a:ea typeface="Courier New"/>
                <a:cs typeface="Courier New"/>
                <a:sym typeface="Courier New"/>
              </a:rPr>
              <a:t>  namespace: default</a:t>
            </a:r>
            <a:endParaRPr/>
          </a:p>
          <a:p>
            <a:pPr indent="-114300" lvl="0" marL="1143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</a:pPr>
            <a:r>
              <a:rPr lang="fr">
                <a:latin typeface="Courier New"/>
                <a:ea typeface="Courier New"/>
                <a:cs typeface="Courier New"/>
                <a:sym typeface="Courier New"/>
              </a:rPr>
              <a:t>spec:</a:t>
            </a:r>
            <a:endParaRPr/>
          </a:p>
          <a:p>
            <a:pPr indent="-114300" lvl="0" marL="1143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</a:pPr>
            <a:r>
              <a:rPr lang="fr">
                <a:latin typeface="Courier New"/>
                <a:ea typeface="Courier New"/>
                <a:cs typeface="Courier New"/>
                <a:sym typeface="Courier New"/>
              </a:rPr>
              <a:t>    template:</a:t>
            </a:r>
            <a:endParaRPr/>
          </a:p>
          <a:p>
            <a:pPr indent="-114300" lvl="0" marL="1143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</a:pPr>
            <a:r>
              <a:rPr lang="fr">
                <a:latin typeface="Courier New"/>
                <a:ea typeface="Courier New"/>
                <a:cs typeface="Courier New"/>
                <a:sym typeface="Courier New"/>
              </a:rPr>
              <a:t>        spec:</a:t>
            </a:r>
            <a:endParaRPr/>
          </a:p>
          <a:p>
            <a:pPr indent="-114300" lvl="0" marL="1143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</a:pPr>
            <a:r>
              <a:rPr lang="fr">
                <a:latin typeface="Courier New"/>
                <a:ea typeface="Courier New"/>
                <a:cs typeface="Courier New"/>
                <a:sym typeface="Courier New"/>
              </a:rPr>
              <a:t>          interfaceType: pf</a:t>
            </a:r>
            <a:endParaRPr/>
          </a:p>
          <a:p>
            <a:pPr indent="-114300" lvl="0" marL="1143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</a:pPr>
            <a:r>
              <a:rPr lang="fr">
                <a:latin typeface="Courier New"/>
                <a:ea typeface="Courier New"/>
                <a:cs typeface="Courier New"/>
                <a:sym typeface="Courier New"/>
              </a:rPr>
              <a:t>          pf:</a:t>
            </a:r>
            <a:endParaRPr/>
          </a:p>
          <a:p>
            <a:pPr indent="-114300" lvl="0" marL="1143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</a:pPr>
            <a:r>
              <a:rPr lang="fr">
                <a:latin typeface="Courier New"/>
                <a:ea typeface="Courier New"/>
                <a:cs typeface="Courier New"/>
                <a:sym typeface="Courier New"/>
              </a:rPr>
              <a:t>            pfID: 0</a:t>
            </a:r>
            <a:endParaRPr/>
          </a:p>
          <a:p>
            <a:pPr indent="-114300" lvl="0" marL="1143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</a:pPr>
            <a:r>
              <a:rPr lang="fr">
                <a:latin typeface="Courier New"/>
                <a:ea typeface="Courier New"/>
                <a:cs typeface="Courier New"/>
                <a:sym typeface="Courier New"/>
              </a:rPr>
              <a:t>          virtualNetwork: pfnet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8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p64"/>
          <p:cNvSpPr txBox="1"/>
          <p:nvPr>
            <p:ph type="title"/>
          </p:nvPr>
        </p:nvSpPr>
        <p:spPr>
          <a:xfrm>
            <a:off x="628650" y="0"/>
            <a:ext cx="7886700" cy="628650"/>
          </a:xfrm>
          <a:prstGeom prst="rect">
            <a:avLst/>
          </a:prstGeom>
          <a:noFill/>
          <a:ln>
            <a:noFill/>
          </a:ln>
        </p:spPr>
        <p:txBody>
          <a:bodyPr anchorCtr="0" anchor="b" bIns="11425" lIns="22850" spcFirstLastPara="1" rIns="22850" wrap="square" tIns="1142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fr"/>
              <a:t>What’s next</a:t>
            </a:r>
            <a:endParaRPr/>
          </a:p>
        </p:txBody>
      </p:sp>
      <p:sp>
        <p:nvSpPr>
          <p:cNvPr id="620" name="Google Shape;620;p64"/>
          <p:cNvSpPr txBox="1"/>
          <p:nvPr>
            <p:ph idx="1" type="body"/>
          </p:nvPr>
        </p:nvSpPr>
        <p:spPr>
          <a:xfrm>
            <a:off x="628650" y="621792"/>
            <a:ext cx="7886700" cy="352044"/>
          </a:xfrm>
          <a:prstGeom prst="rect">
            <a:avLst/>
          </a:prstGeom>
          <a:noFill/>
          <a:ln>
            <a:noFill/>
          </a:ln>
        </p:spPr>
        <p:txBody>
          <a:bodyPr anchorCtr="0" anchor="t" bIns="11425" lIns="22850" spcFirstLastPara="1" rIns="22850" wrap="square" tIns="1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621" name="Google Shape;621;p64"/>
          <p:cNvSpPr txBox="1"/>
          <p:nvPr>
            <p:ph idx="2" type="body"/>
          </p:nvPr>
        </p:nvSpPr>
        <p:spPr>
          <a:xfrm>
            <a:off x="628650" y="1211580"/>
            <a:ext cx="7886700" cy="3412998"/>
          </a:xfrm>
          <a:prstGeom prst="rect">
            <a:avLst/>
          </a:prstGeom>
          <a:noFill/>
          <a:ln>
            <a:noFill/>
          </a:ln>
        </p:spPr>
        <p:txBody>
          <a:bodyPr anchorCtr="0" anchor="t" bIns="11425" lIns="22850" spcFirstLastPara="1" rIns="22850" wrap="square" tIns="11425">
            <a:noAutofit/>
          </a:bodyPr>
          <a:lstStyle/>
          <a:p>
            <a:pPr indent="-107950" lvl="0" marL="1143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•"/>
            </a:pPr>
            <a:r>
              <a:rPr lang="fr"/>
              <a:t>OVN IC integration</a:t>
            </a:r>
            <a:endParaRPr/>
          </a:p>
          <a:p>
            <a:pPr indent="-107950" lvl="0" marL="1143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•"/>
            </a:pPr>
            <a:r>
              <a:rPr lang="fr"/>
              <a:t>Integration with offloaded CNI</a:t>
            </a:r>
            <a:endParaRPr/>
          </a:p>
          <a:p>
            <a:pPr indent="-107950" lvl="0" marL="1143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•"/>
            </a:pPr>
            <a:r>
              <a:rPr lang="fr"/>
              <a:t>BGP EVPN integration</a:t>
            </a:r>
            <a:endParaRPr/>
          </a:p>
          <a:p>
            <a:pPr indent="-107950" lvl="0" marL="1143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•"/>
            </a:pPr>
            <a:r>
              <a:rPr lang="fr"/>
              <a:t>Use OVN BGP instead of an external router</a:t>
            </a:r>
            <a:endParaRPr/>
          </a:p>
          <a:p>
            <a:pPr indent="-107950" lvl="0" marL="1143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•"/>
            </a:pPr>
            <a:r>
              <a:rPr lang="fr"/>
              <a:t>Integration of SFC through OVN</a:t>
            </a:r>
            <a:endParaRPr/>
          </a:p>
          <a:p>
            <a:pPr indent="-107950" lvl="0" marL="1143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•"/>
            </a:pPr>
            <a:r>
              <a:rPr lang="fr"/>
              <a:t>Providing an E-switch to the host (nested OVNs)</a:t>
            </a:r>
            <a:endParaRPr/>
          </a:p>
          <a:p>
            <a:pPr indent="-107950" lvl="0" marL="1143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•"/>
            </a:pPr>
            <a:r>
              <a:rPr lang="fr"/>
              <a:t>Strengthen multi-tenancy API (currently admin only)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5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55"/>
          <p:cNvSpPr txBox="1"/>
          <p:nvPr>
            <p:ph type="title"/>
          </p:nvPr>
        </p:nvSpPr>
        <p:spPr>
          <a:xfrm>
            <a:off x="628650" y="0"/>
            <a:ext cx="7886700" cy="628650"/>
          </a:xfrm>
          <a:prstGeom prst="rect">
            <a:avLst/>
          </a:prstGeom>
          <a:noFill/>
          <a:ln>
            <a:noFill/>
          </a:ln>
        </p:spPr>
        <p:txBody>
          <a:bodyPr anchorCtr="0" anchor="b" bIns="11425" lIns="22850" spcFirstLastPara="1" rIns="22850" wrap="square" tIns="1142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fr"/>
              <a:t>Infrastructure Services Oriented Architecture</a:t>
            </a:r>
            <a:endParaRPr/>
          </a:p>
        </p:txBody>
      </p:sp>
      <p:sp>
        <p:nvSpPr>
          <p:cNvPr id="472" name="Google Shape;472;p55"/>
          <p:cNvSpPr txBox="1"/>
          <p:nvPr>
            <p:ph idx="1" type="body"/>
          </p:nvPr>
        </p:nvSpPr>
        <p:spPr>
          <a:xfrm>
            <a:off x="628650" y="621792"/>
            <a:ext cx="7886700" cy="352044"/>
          </a:xfrm>
          <a:prstGeom prst="rect">
            <a:avLst/>
          </a:prstGeom>
          <a:noFill/>
          <a:ln>
            <a:noFill/>
          </a:ln>
        </p:spPr>
        <p:txBody>
          <a:bodyPr anchorCtr="0" anchor="t" bIns="11425" lIns="22850" spcFirstLastPara="1" rIns="22850" wrap="square" tIns="1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lang="fr"/>
              <a:t>DPU - The Infra Services Execution Engine </a:t>
            </a:r>
            <a:endParaRPr/>
          </a:p>
        </p:txBody>
      </p:sp>
      <p:sp>
        <p:nvSpPr>
          <p:cNvPr id="473" name="Google Shape;473;p55"/>
          <p:cNvSpPr txBox="1"/>
          <p:nvPr/>
        </p:nvSpPr>
        <p:spPr>
          <a:xfrm>
            <a:off x="936734" y="1047284"/>
            <a:ext cx="3319650" cy="186671"/>
          </a:xfrm>
          <a:prstGeom prst="rect">
            <a:avLst/>
          </a:prstGeom>
          <a:noFill/>
          <a:ln>
            <a:noFill/>
          </a:ln>
        </p:spPr>
        <p:txBody>
          <a:bodyPr anchorCtr="0" anchor="ctr" bIns="28950" lIns="57900" spcFirstLastPara="1" rIns="57900" wrap="square" tIns="289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8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TRADITIONAL SERVER</a:t>
            </a:r>
            <a:endParaRPr sz="8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74" name="Google Shape;474;p55"/>
          <p:cNvSpPr/>
          <p:nvPr/>
        </p:nvSpPr>
        <p:spPr>
          <a:xfrm>
            <a:off x="994484" y="1269188"/>
            <a:ext cx="2963785" cy="109860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11425" lIns="22850" spcFirstLastPara="1" rIns="22850" wrap="square" tIns="1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75" name="Google Shape;475;p55"/>
          <p:cNvSpPr/>
          <p:nvPr/>
        </p:nvSpPr>
        <p:spPr>
          <a:xfrm>
            <a:off x="5219596" y="1269189"/>
            <a:ext cx="2963785" cy="173809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11425" lIns="22850" spcFirstLastPara="1" rIns="22850" wrap="square" tIns="1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76" name="Google Shape;476;p55"/>
          <p:cNvSpPr/>
          <p:nvPr/>
        </p:nvSpPr>
        <p:spPr>
          <a:xfrm>
            <a:off x="994484" y="2404942"/>
            <a:ext cx="2963785" cy="60234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11425" lIns="22850" spcFirstLastPara="1" rIns="22850" wrap="square" tIns="1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77" name="Google Shape;477;p55"/>
          <p:cNvSpPr/>
          <p:nvPr/>
        </p:nvSpPr>
        <p:spPr>
          <a:xfrm>
            <a:off x="1048101" y="2471654"/>
            <a:ext cx="1398686" cy="204965"/>
          </a:xfrm>
          <a:prstGeom prst="rect">
            <a:avLst/>
          </a:prstGeom>
          <a:solidFill>
            <a:srgbClr val="539FD9"/>
          </a:solidFill>
          <a:ln>
            <a:noFill/>
          </a:ln>
        </p:spPr>
        <p:txBody>
          <a:bodyPr anchorCtr="0" anchor="ctr" bIns="11425" lIns="22850" spcFirstLastPara="1" rIns="22850" wrap="square" tIns="1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7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Infrastructure Services</a:t>
            </a:r>
            <a:endParaRPr sz="400"/>
          </a:p>
        </p:txBody>
      </p:sp>
      <p:sp>
        <p:nvSpPr>
          <p:cNvPr id="478" name="Google Shape;478;p55"/>
          <p:cNvSpPr/>
          <p:nvPr/>
        </p:nvSpPr>
        <p:spPr>
          <a:xfrm>
            <a:off x="2501037" y="2471654"/>
            <a:ext cx="1398686" cy="204965"/>
          </a:xfrm>
          <a:prstGeom prst="rect">
            <a:avLst/>
          </a:prstGeom>
          <a:solidFill>
            <a:srgbClr val="539FD9"/>
          </a:solidFill>
          <a:ln>
            <a:noFill/>
          </a:ln>
        </p:spPr>
        <p:txBody>
          <a:bodyPr anchorCtr="0" anchor="ctr" bIns="45725" lIns="91450" spcFirstLastPara="1" rIns="91450" wrap="square" tIns="457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7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Security Services</a:t>
            </a:r>
            <a:endParaRPr sz="400"/>
          </a:p>
        </p:txBody>
      </p:sp>
      <p:sp>
        <p:nvSpPr>
          <p:cNvPr id="479" name="Google Shape;479;p55"/>
          <p:cNvSpPr/>
          <p:nvPr/>
        </p:nvSpPr>
        <p:spPr>
          <a:xfrm>
            <a:off x="1048101" y="2731697"/>
            <a:ext cx="1398686" cy="204965"/>
          </a:xfrm>
          <a:prstGeom prst="rect">
            <a:avLst/>
          </a:prstGeom>
          <a:solidFill>
            <a:srgbClr val="539FD9"/>
          </a:solidFill>
          <a:ln>
            <a:noFill/>
          </a:ln>
        </p:spPr>
        <p:txBody>
          <a:bodyPr anchorCtr="0" anchor="ctr" bIns="45725" lIns="91450" spcFirstLastPara="1" rIns="91450" wrap="square" tIns="457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7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Storage Services</a:t>
            </a:r>
            <a:endParaRPr sz="400"/>
          </a:p>
        </p:txBody>
      </p:sp>
      <p:sp>
        <p:nvSpPr>
          <p:cNvPr id="480" name="Google Shape;480;p55"/>
          <p:cNvSpPr/>
          <p:nvPr/>
        </p:nvSpPr>
        <p:spPr>
          <a:xfrm>
            <a:off x="2501037" y="2731697"/>
            <a:ext cx="1398686" cy="204965"/>
          </a:xfrm>
          <a:prstGeom prst="rect">
            <a:avLst/>
          </a:prstGeom>
          <a:solidFill>
            <a:srgbClr val="539FD9"/>
          </a:solidFill>
          <a:ln>
            <a:noFill/>
          </a:ln>
        </p:spPr>
        <p:txBody>
          <a:bodyPr anchorCtr="0" anchor="ctr" bIns="45725" lIns="91450" spcFirstLastPara="1" rIns="91450" wrap="square" tIns="457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7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Networking Services</a:t>
            </a:r>
            <a:endParaRPr sz="400"/>
          </a:p>
        </p:txBody>
      </p:sp>
      <p:sp>
        <p:nvSpPr>
          <p:cNvPr id="481" name="Google Shape;481;p55"/>
          <p:cNvSpPr/>
          <p:nvPr/>
        </p:nvSpPr>
        <p:spPr>
          <a:xfrm>
            <a:off x="994484" y="3163059"/>
            <a:ext cx="2963785" cy="10664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11425" lIns="22850" spcFirstLastPara="1" rIns="22850" wrap="square" tIns="1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82" name="Google Shape;482;p55"/>
          <p:cNvSpPr/>
          <p:nvPr/>
        </p:nvSpPr>
        <p:spPr>
          <a:xfrm>
            <a:off x="1048102" y="3549499"/>
            <a:ext cx="2856191" cy="339483"/>
          </a:xfrm>
          <a:prstGeom prst="rect">
            <a:avLst/>
          </a:prstGeom>
          <a:solidFill>
            <a:srgbClr val="88599F"/>
          </a:solidFill>
          <a:ln>
            <a:noFill/>
          </a:ln>
        </p:spPr>
        <p:txBody>
          <a:bodyPr anchorCtr="0" anchor="ctr" bIns="11425" lIns="22850" spcFirstLastPara="1" rIns="22850" wrap="square" tIns="1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7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Acceleration Engines</a:t>
            </a:r>
            <a:endParaRPr sz="400"/>
          </a:p>
        </p:txBody>
      </p:sp>
      <p:sp>
        <p:nvSpPr>
          <p:cNvPr id="483" name="Google Shape;483;p55"/>
          <p:cNvSpPr/>
          <p:nvPr/>
        </p:nvSpPr>
        <p:spPr>
          <a:xfrm>
            <a:off x="5222966" y="3163059"/>
            <a:ext cx="2963785" cy="10664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11425" lIns="22850" spcFirstLastPara="1" rIns="22850" wrap="square" tIns="1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70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84" name="Google Shape;484;p55"/>
          <p:cNvSpPr/>
          <p:nvPr/>
        </p:nvSpPr>
        <p:spPr>
          <a:xfrm>
            <a:off x="5277889" y="3448354"/>
            <a:ext cx="1394108" cy="204965"/>
          </a:xfrm>
          <a:prstGeom prst="rect">
            <a:avLst/>
          </a:prstGeom>
          <a:solidFill>
            <a:srgbClr val="88599F"/>
          </a:solidFill>
          <a:ln>
            <a:noFill/>
          </a:ln>
        </p:spPr>
        <p:txBody>
          <a:bodyPr anchorCtr="0" anchor="ctr" bIns="11425" lIns="22850" spcFirstLastPara="1" rIns="22850" wrap="square" tIns="1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7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Infrastructure Services</a:t>
            </a:r>
            <a:endParaRPr sz="400"/>
          </a:p>
        </p:txBody>
      </p:sp>
      <p:sp>
        <p:nvSpPr>
          <p:cNvPr id="485" name="Google Shape;485;p55"/>
          <p:cNvSpPr/>
          <p:nvPr/>
        </p:nvSpPr>
        <p:spPr>
          <a:xfrm>
            <a:off x="5277889" y="3708603"/>
            <a:ext cx="1394108" cy="204965"/>
          </a:xfrm>
          <a:prstGeom prst="rect">
            <a:avLst/>
          </a:prstGeom>
          <a:solidFill>
            <a:srgbClr val="88599F"/>
          </a:solidFill>
          <a:ln>
            <a:noFill/>
          </a:ln>
        </p:spPr>
        <p:txBody>
          <a:bodyPr anchorCtr="0" anchor="ctr" bIns="45725" lIns="91450" spcFirstLastPara="1" rIns="91450" wrap="square" tIns="457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7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Storage Services</a:t>
            </a:r>
            <a:endParaRPr sz="400"/>
          </a:p>
        </p:txBody>
      </p:sp>
      <p:sp>
        <p:nvSpPr>
          <p:cNvPr id="486" name="Google Shape;486;p55"/>
          <p:cNvSpPr/>
          <p:nvPr/>
        </p:nvSpPr>
        <p:spPr>
          <a:xfrm>
            <a:off x="6733136" y="3448354"/>
            <a:ext cx="1394108" cy="204965"/>
          </a:xfrm>
          <a:prstGeom prst="rect">
            <a:avLst/>
          </a:prstGeom>
          <a:solidFill>
            <a:srgbClr val="88599F"/>
          </a:solidFill>
          <a:ln>
            <a:noFill/>
          </a:ln>
        </p:spPr>
        <p:txBody>
          <a:bodyPr anchorCtr="0" anchor="ctr" bIns="45725" lIns="91450" spcFirstLastPara="1" rIns="91450" wrap="square" tIns="457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7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Security Services</a:t>
            </a:r>
            <a:endParaRPr sz="400"/>
          </a:p>
        </p:txBody>
      </p:sp>
      <p:sp>
        <p:nvSpPr>
          <p:cNvPr id="487" name="Google Shape;487;p55"/>
          <p:cNvSpPr/>
          <p:nvPr/>
        </p:nvSpPr>
        <p:spPr>
          <a:xfrm>
            <a:off x="6733136" y="3708603"/>
            <a:ext cx="1394108" cy="204965"/>
          </a:xfrm>
          <a:prstGeom prst="rect">
            <a:avLst/>
          </a:prstGeom>
          <a:solidFill>
            <a:srgbClr val="88599F"/>
          </a:solidFill>
          <a:ln>
            <a:noFill/>
          </a:ln>
        </p:spPr>
        <p:txBody>
          <a:bodyPr anchorCtr="0" anchor="ctr" bIns="45725" lIns="91450" spcFirstLastPara="1" rIns="91450" wrap="square" tIns="457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7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Networking Services</a:t>
            </a:r>
            <a:endParaRPr sz="400"/>
          </a:p>
        </p:txBody>
      </p:sp>
      <p:sp>
        <p:nvSpPr>
          <p:cNvPr id="488" name="Google Shape;488;p55"/>
          <p:cNvSpPr/>
          <p:nvPr/>
        </p:nvSpPr>
        <p:spPr>
          <a:xfrm>
            <a:off x="5277888" y="3966858"/>
            <a:ext cx="2849356" cy="204965"/>
          </a:xfrm>
          <a:prstGeom prst="rect">
            <a:avLst/>
          </a:prstGeom>
          <a:solidFill>
            <a:srgbClr val="88599F"/>
          </a:solidFill>
          <a:ln>
            <a:noFill/>
          </a:ln>
        </p:spPr>
        <p:txBody>
          <a:bodyPr anchorCtr="0" anchor="ctr" bIns="11425" lIns="22850" spcFirstLastPara="1" rIns="22850" wrap="square" tIns="114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7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Acceleration Engines</a:t>
            </a:r>
            <a:endParaRPr sz="400"/>
          </a:p>
        </p:txBody>
      </p:sp>
      <p:sp>
        <p:nvSpPr>
          <p:cNvPr id="489" name="Google Shape;489;p55"/>
          <p:cNvSpPr txBox="1"/>
          <p:nvPr/>
        </p:nvSpPr>
        <p:spPr>
          <a:xfrm>
            <a:off x="5227273" y="1052320"/>
            <a:ext cx="3016781" cy="177310"/>
          </a:xfrm>
          <a:prstGeom prst="rect">
            <a:avLst/>
          </a:prstGeom>
          <a:noFill/>
          <a:ln>
            <a:noFill/>
          </a:ln>
        </p:spPr>
        <p:txBody>
          <a:bodyPr anchorCtr="0" anchor="ctr" bIns="28950" lIns="57900" spcFirstLastPara="1" rIns="57900" wrap="square" tIns="28950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80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DPU-ACCELERATED SERVER</a:t>
            </a:r>
            <a:endParaRPr sz="8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90" name="Google Shape;490;p55"/>
          <p:cNvSpPr txBox="1"/>
          <p:nvPr/>
        </p:nvSpPr>
        <p:spPr>
          <a:xfrm>
            <a:off x="5191255" y="3197600"/>
            <a:ext cx="3006186" cy="157434"/>
          </a:xfrm>
          <a:prstGeom prst="rect">
            <a:avLst/>
          </a:prstGeom>
          <a:noFill/>
          <a:ln>
            <a:noFill/>
          </a:ln>
        </p:spPr>
        <p:txBody>
          <a:bodyPr anchorCtr="0" anchor="t" bIns="28925" lIns="57900" spcFirstLastPara="1" rIns="57900" wrap="square" tIns="289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9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NVIDIA DPU with Arm Cores and Accelerators</a:t>
            </a:r>
            <a:endParaRPr sz="800">
              <a:solidFill>
                <a:srgbClr val="0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91" name="Google Shape;491;p55"/>
          <p:cNvSpPr txBox="1"/>
          <p:nvPr/>
        </p:nvSpPr>
        <p:spPr>
          <a:xfrm>
            <a:off x="5192105" y="1422133"/>
            <a:ext cx="3006186" cy="157434"/>
          </a:xfrm>
          <a:prstGeom prst="rect">
            <a:avLst/>
          </a:prstGeom>
          <a:noFill/>
          <a:ln>
            <a:noFill/>
          </a:ln>
        </p:spPr>
        <p:txBody>
          <a:bodyPr anchorCtr="0" anchor="t" bIns="28925" lIns="57900" spcFirstLastPara="1" rIns="57900" wrap="square" tIns="289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9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CPU</a:t>
            </a:r>
            <a:endParaRPr sz="90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92" name="Google Shape;492;p55"/>
          <p:cNvSpPr txBox="1"/>
          <p:nvPr/>
        </p:nvSpPr>
        <p:spPr>
          <a:xfrm>
            <a:off x="960421" y="3197602"/>
            <a:ext cx="3005779" cy="157434"/>
          </a:xfrm>
          <a:prstGeom prst="rect">
            <a:avLst/>
          </a:prstGeom>
          <a:noFill/>
          <a:ln>
            <a:noFill/>
          </a:ln>
        </p:spPr>
        <p:txBody>
          <a:bodyPr anchorCtr="0" anchor="t" bIns="28925" lIns="57900" spcFirstLastPara="1" rIns="57900" wrap="square" tIns="289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9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NIC</a:t>
            </a:r>
            <a:endParaRPr sz="90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93" name="Google Shape;493;p55"/>
          <p:cNvSpPr txBox="1"/>
          <p:nvPr/>
        </p:nvSpPr>
        <p:spPr>
          <a:xfrm>
            <a:off x="958039" y="1423125"/>
            <a:ext cx="3006186" cy="157434"/>
          </a:xfrm>
          <a:prstGeom prst="rect">
            <a:avLst/>
          </a:prstGeom>
          <a:noFill/>
          <a:ln>
            <a:noFill/>
          </a:ln>
        </p:spPr>
        <p:txBody>
          <a:bodyPr anchorCtr="0" anchor="t" bIns="28925" lIns="57900" spcFirstLastPara="1" rIns="57900" wrap="square" tIns="2892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9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CPU</a:t>
            </a:r>
            <a:endParaRPr sz="90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94" name="Google Shape;494;p55"/>
          <p:cNvSpPr/>
          <p:nvPr/>
        </p:nvSpPr>
        <p:spPr>
          <a:xfrm>
            <a:off x="1526010" y="2118028"/>
            <a:ext cx="393381" cy="136651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7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VMs</a:t>
            </a:r>
            <a:endParaRPr sz="70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cxnSp>
        <p:nvCxnSpPr>
          <p:cNvPr id="495" name="Google Shape;495;p55"/>
          <p:cNvCxnSpPr/>
          <p:nvPr/>
        </p:nvCxnSpPr>
        <p:spPr>
          <a:xfrm>
            <a:off x="1210226" y="2068006"/>
            <a:ext cx="103507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96" name="Google Shape;496;p55"/>
          <p:cNvSpPr/>
          <p:nvPr/>
        </p:nvSpPr>
        <p:spPr>
          <a:xfrm>
            <a:off x="2922721" y="2103239"/>
            <a:ext cx="534776" cy="169238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7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Containers</a:t>
            </a:r>
            <a:endParaRPr sz="70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cxnSp>
        <p:nvCxnSpPr>
          <p:cNvPr id="497" name="Google Shape;497;p55"/>
          <p:cNvCxnSpPr/>
          <p:nvPr/>
        </p:nvCxnSpPr>
        <p:spPr>
          <a:xfrm>
            <a:off x="2681505" y="2068006"/>
            <a:ext cx="103507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98" name="Google Shape;498;p55"/>
          <p:cNvSpPr/>
          <p:nvPr/>
        </p:nvSpPr>
        <p:spPr>
          <a:xfrm>
            <a:off x="5778252" y="2769185"/>
            <a:ext cx="393381" cy="136651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7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VMs</a:t>
            </a:r>
            <a:endParaRPr sz="70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cxnSp>
        <p:nvCxnSpPr>
          <p:cNvPr id="499" name="Google Shape;499;p55"/>
          <p:cNvCxnSpPr/>
          <p:nvPr/>
        </p:nvCxnSpPr>
        <p:spPr>
          <a:xfrm>
            <a:off x="5450418" y="2710138"/>
            <a:ext cx="103507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500" name="Google Shape;500;p55"/>
          <p:cNvSpPr/>
          <p:nvPr/>
        </p:nvSpPr>
        <p:spPr>
          <a:xfrm>
            <a:off x="7080913" y="2769185"/>
            <a:ext cx="705630" cy="136651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7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Containers</a:t>
            </a:r>
            <a:endParaRPr sz="70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cxnSp>
        <p:nvCxnSpPr>
          <p:cNvPr id="501" name="Google Shape;501;p55"/>
          <p:cNvCxnSpPr/>
          <p:nvPr/>
        </p:nvCxnSpPr>
        <p:spPr>
          <a:xfrm>
            <a:off x="6921697" y="2710138"/>
            <a:ext cx="103507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502" name="Google Shape;502;p55"/>
          <p:cNvCxnSpPr/>
          <p:nvPr/>
        </p:nvCxnSpPr>
        <p:spPr>
          <a:xfrm>
            <a:off x="3995086" y="2465617"/>
            <a:ext cx="1175625" cy="993675"/>
          </a:xfrm>
          <a:prstGeom prst="bentConnector3">
            <a:avLst>
              <a:gd fmla="val 50002" name="adj1"/>
            </a:avLst>
          </a:prstGeom>
          <a:noFill/>
          <a:ln cap="rnd" cmpd="sng" w="19050">
            <a:solidFill>
              <a:srgbClr val="262626"/>
            </a:solidFill>
            <a:prstDash val="dash"/>
            <a:miter lim="800000"/>
            <a:headEnd len="sm" w="sm" type="none"/>
            <a:tailEnd len="lg" w="lg" type="triangle"/>
          </a:ln>
        </p:spPr>
      </p:cxnSp>
      <p:grpSp>
        <p:nvGrpSpPr>
          <p:cNvPr id="503" name="Google Shape;503;p55"/>
          <p:cNvGrpSpPr/>
          <p:nvPr/>
        </p:nvGrpSpPr>
        <p:grpSpPr>
          <a:xfrm>
            <a:off x="2738646" y="1753696"/>
            <a:ext cx="906158" cy="160091"/>
            <a:chOff x="10184775" y="8579228"/>
            <a:chExt cx="4002584" cy="707137"/>
          </a:xfrm>
        </p:grpSpPr>
        <p:pic>
          <p:nvPicPr>
            <p:cNvPr id="504" name="Google Shape;504;p5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3568614" y="8579228"/>
              <a:ext cx="618745" cy="7071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05" name="Google Shape;505;p5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1881121" y="8579228"/>
              <a:ext cx="618745" cy="7071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06" name="Google Shape;506;p5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0184775" y="8579228"/>
              <a:ext cx="618745" cy="70713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07" name="Google Shape;507;p55"/>
          <p:cNvGrpSpPr/>
          <p:nvPr/>
        </p:nvGrpSpPr>
        <p:grpSpPr>
          <a:xfrm>
            <a:off x="2738646" y="1428469"/>
            <a:ext cx="906158" cy="160091"/>
            <a:chOff x="10184775" y="7142668"/>
            <a:chExt cx="4002584" cy="707137"/>
          </a:xfrm>
        </p:grpSpPr>
        <p:pic>
          <p:nvPicPr>
            <p:cNvPr id="508" name="Google Shape;508;p5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3568614" y="7142668"/>
              <a:ext cx="618745" cy="7071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09" name="Google Shape;509;p5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1881121" y="7142668"/>
              <a:ext cx="618745" cy="7071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10" name="Google Shape;510;p5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0184775" y="7142668"/>
              <a:ext cx="618745" cy="70713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11" name="Google Shape;511;p55"/>
          <p:cNvGrpSpPr/>
          <p:nvPr/>
        </p:nvGrpSpPr>
        <p:grpSpPr>
          <a:xfrm>
            <a:off x="1262693" y="1426979"/>
            <a:ext cx="919194" cy="158874"/>
            <a:chOff x="3665356" y="7136078"/>
            <a:chExt cx="4060164" cy="701762"/>
          </a:xfrm>
        </p:grpSpPr>
        <p:pic>
          <p:nvPicPr>
            <p:cNvPr id="512" name="Google Shape;512;p5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023758" y="7136078"/>
              <a:ext cx="701762" cy="7017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13" name="Google Shape;513;p5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5353807" y="7136078"/>
              <a:ext cx="701762" cy="7017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14" name="Google Shape;514;p5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3665356" y="7136078"/>
              <a:ext cx="701762" cy="70176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15" name="Google Shape;515;p55"/>
          <p:cNvGrpSpPr/>
          <p:nvPr/>
        </p:nvGrpSpPr>
        <p:grpSpPr>
          <a:xfrm>
            <a:off x="1262693" y="1756097"/>
            <a:ext cx="919194" cy="158874"/>
            <a:chOff x="3665356" y="8589828"/>
            <a:chExt cx="4060164" cy="701762"/>
          </a:xfrm>
        </p:grpSpPr>
        <p:pic>
          <p:nvPicPr>
            <p:cNvPr id="516" name="Google Shape;516;p5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023758" y="8589828"/>
              <a:ext cx="701762" cy="7017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17" name="Google Shape;517;p5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5353807" y="8589828"/>
              <a:ext cx="701762" cy="7017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18" name="Google Shape;518;p5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3665356" y="8589828"/>
              <a:ext cx="701762" cy="70176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19" name="Google Shape;519;p55"/>
          <p:cNvGrpSpPr/>
          <p:nvPr/>
        </p:nvGrpSpPr>
        <p:grpSpPr>
          <a:xfrm>
            <a:off x="5503502" y="1427105"/>
            <a:ext cx="919194" cy="158874"/>
            <a:chOff x="22397405" y="7136078"/>
            <a:chExt cx="4060163" cy="701762"/>
          </a:xfrm>
        </p:grpSpPr>
        <p:pic>
          <p:nvPicPr>
            <p:cNvPr id="520" name="Google Shape;520;p5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5755806" y="7136078"/>
              <a:ext cx="701762" cy="7017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21" name="Google Shape;521;p5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4085855" y="7136078"/>
              <a:ext cx="701762" cy="7017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22" name="Google Shape;522;p5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2397405" y="7136078"/>
              <a:ext cx="701762" cy="70176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23" name="Google Shape;523;p55"/>
          <p:cNvGrpSpPr/>
          <p:nvPr/>
        </p:nvGrpSpPr>
        <p:grpSpPr>
          <a:xfrm>
            <a:off x="5503502" y="1756224"/>
            <a:ext cx="919194" cy="158874"/>
            <a:chOff x="22397405" y="8589828"/>
            <a:chExt cx="4060163" cy="701762"/>
          </a:xfrm>
        </p:grpSpPr>
        <p:pic>
          <p:nvPicPr>
            <p:cNvPr id="524" name="Google Shape;524;p5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5755806" y="8589828"/>
              <a:ext cx="701762" cy="7017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25" name="Google Shape;525;p5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4085855" y="8589828"/>
              <a:ext cx="701762" cy="7017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26" name="Google Shape;526;p5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2397405" y="8589828"/>
              <a:ext cx="701762" cy="70176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27" name="Google Shape;527;p55"/>
          <p:cNvGrpSpPr/>
          <p:nvPr/>
        </p:nvGrpSpPr>
        <p:grpSpPr>
          <a:xfrm>
            <a:off x="5503502" y="2082595"/>
            <a:ext cx="919194" cy="158874"/>
            <a:chOff x="22397405" y="10031441"/>
            <a:chExt cx="4060163" cy="701762"/>
          </a:xfrm>
        </p:grpSpPr>
        <p:pic>
          <p:nvPicPr>
            <p:cNvPr id="528" name="Google Shape;528;p5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5755806" y="10031441"/>
              <a:ext cx="701762" cy="7017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29" name="Google Shape;529;p5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4085855" y="10031441"/>
              <a:ext cx="701762" cy="7017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0" name="Google Shape;530;p5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2397405" y="10031441"/>
              <a:ext cx="701762" cy="70176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31" name="Google Shape;531;p55"/>
          <p:cNvGrpSpPr/>
          <p:nvPr/>
        </p:nvGrpSpPr>
        <p:grpSpPr>
          <a:xfrm>
            <a:off x="5503502" y="2411715"/>
            <a:ext cx="919194" cy="158874"/>
            <a:chOff x="22397405" y="11485191"/>
            <a:chExt cx="4060163" cy="701762"/>
          </a:xfrm>
        </p:grpSpPr>
        <p:pic>
          <p:nvPicPr>
            <p:cNvPr id="532" name="Google Shape;532;p5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5755806" y="11485191"/>
              <a:ext cx="701762" cy="7017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3" name="Google Shape;533;p5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4085855" y="11485191"/>
              <a:ext cx="701762" cy="7017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4" name="Google Shape;534;p55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2397405" y="11485191"/>
              <a:ext cx="701762" cy="70176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35" name="Google Shape;535;p55"/>
          <p:cNvGrpSpPr/>
          <p:nvPr/>
        </p:nvGrpSpPr>
        <p:grpSpPr>
          <a:xfrm>
            <a:off x="6979647" y="1753822"/>
            <a:ext cx="906158" cy="160091"/>
            <a:chOff x="10184775" y="8579228"/>
            <a:chExt cx="4002584" cy="707137"/>
          </a:xfrm>
        </p:grpSpPr>
        <p:pic>
          <p:nvPicPr>
            <p:cNvPr id="536" name="Google Shape;536;p5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3568614" y="8579228"/>
              <a:ext cx="618745" cy="7071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7" name="Google Shape;537;p5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1881121" y="8579228"/>
              <a:ext cx="618745" cy="7071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38" name="Google Shape;538;p5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0184775" y="8579228"/>
              <a:ext cx="618745" cy="70713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39" name="Google Shape;539;p55"/>
          <p:cNvGrpSpPr/>
          <p:nvPr/>
        </p:nvGrpSpPr>
        <p:grpSpPr>
          <a:xfrm>
            <a:off x="6979647" y="1428595"/>
            <a:ext cx="906158" cy="160091"/>
            <a:chOff x="10184775" y="7142668"/>
            <a:chExt cx="4002584" cy="707137"/>
          </a:xfrm>
        </p:grpSpPr>
        <p:pic>
          <p:nvPicPr>
            <p:cNvPr id="540" name="Google Shape;540;p5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3568614" y="7142668"/>
              <a:ext cx="618745" cy="7071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41" name="Google Shape;541;p5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1881121" y="7142668"/>
              <a:ext cx="618745" cy="7071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42" name="Google Shape;542;p5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0184775" y="7142668"/>
              <a:ext cx="618745" cy="70713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43" name="Google Shape;543;p55"/>
          <p:cNvGrpSpPr/>
          <p:nvPr/>
        </p:nvGrpSpPr>
        <p:grpSpPr>
          <a:xfrm>
            <a:off x="6979647" y="2413676"/>
            <a:ext cx="906158" cy="160091"/>
            <a:chOff x="10184775" y="8579228"/>
            <a:chExt cx="4002584" cy="707137"/>
          </a:xfrm>
        </p:grpSpPr>
        <p:pic>
          <p:nvPicPr>
            <p:cNvPr id="544" name="Google Shape;544;p5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3568614" y="8579228"/>
              <a:ext cx="618745" cy="7071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45" name="Google Shape;545;p5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1881121" y="8579228"/>
              <a:ext cx="618745" cy="7071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46" name="Google Shape;546;p5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0184775" y="8579228"/>
              <a:ext cx="618745" cy="70713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47" name="Google Shape;547;p55"/>
          <p:cNvGrpSpPr/>
          <p:nvPr/>
        </p:nvGrpSpPr>
        <p:grpSpPr>
          <a:xfrm>
            <a:off x="6979647" y="2088449"/>
            <a:ext cx="906158" cy="160091"/>
            <a:chOff x="10184775" y="7142668"/>
            <a:chExt cx="4002584" cy="707137"/>
          </a:xfrm>
        </p:grpSpPr>
        <p:pic>
          <p:nvPicPr>
            <p:cNvPr id="548" name="Google Shape;548;p5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3568614" y="7142668"/>
              <a:ext cx="618745" cy="7071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49" name="Google Shape;549;p5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1881121" y="7142668"/>
              <a:ext cx="618745" cy="70713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50" name="Google Shape;550;p5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0184775" y="7142668"/>
              <a:ext cx="618745" cy="707137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551" name="Google Shape;551;p55"/>
          <p:cNvCxnSpPr/>
          <p:nvPr/>
        </p:nvCxnSpPr>
        <p:spPr>
          <a:xfrm>
            <a:off x="3995086" y="1835535"/>
            <a:ext cx="1192800" cy="302700"/>
          </a:xfrm>
          <a:prstGeom prst="bentConnector3">
            <a:avLst>
              <a:gd fmla="val 49999" name="adj1"/>
            </a:avLst>
          </a:prstGeom>
          <a:noFill/>
          <a:ln cap="rnd" cmpd="sng" w="19050">
            <a:solidFill>
              <a:srgbClr val="262626"/>
            </a:solidFill>
            <a:prstDash val="dash"/>
            <a:miter lim="800000"/>
            <a:headEnd len="sm" w="sm" type="none"/>
            <a:tailEnd len="lg" w="lg" type="triangle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collage of different electronic devices&#10;&#10;Description automatically generated" id="556" name="Google Shape;556;p56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140" r="139" t="0"/>
          <a:stretch/>
        </p:blipFill>
        <p:spPr>
          <a:xfrm>
            <a:off x="5040709" y="0"/>
            <a:ext cx="4103291" cy="5143500"/>
          </a:xfrm>
          <a:prstGeom prst="rect">
            <a:avLst/>
          </a:prstGeom>
          <a:solidFill>
            <a:srgbClr val="F2F2F2">
              <a:alpha val="60784"/>
            </a:srgbClr>
          </a:solidFill>
          <a:ln cap="flat" cmpd="sng" w="9525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557" name="Google Shape;557;p56"/>
          <p:cNvSpPr txBox="1"/>
          <p:nvPr>
            <p:ph type="title"/>
          </p:nvPr>
        </p:nvSpPr>
        <p:spPr>
          <a:xfrm>
            <a:off x="649635" y="189024"/>
            <a:ext cx="3878050" cy="446060"/>
          </a:xfrm>
          <a:prstGeom prst="rect">
            <a:avLst/>
          </a:prstGeom>
          <a:noFill/>
          <a:ln>
            <a:noFill/>
          </a:ln>
        </p:spPr>
        <p:txBody>
          <a:bodyPr anchorCtr="0" anchor="b" bIns="11425" lIns="22850" spcFirstLastPara="1" rIns="22850" wrap="square" tIns="1142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fr"/>
              <a:t>Bare Metal isolation with DPUs</a:t>
            </a:r>
            <a:endParaRPr/>
          </a:p>
        </p:txBody>
      </p:sp>
      <p:sp>
        <p:nvSpPr>
          <p:cNvPr id="558" name="Google Shape;558;p56"/>
          <p:cNvSpPr txBox="1"/>
          <p:nvPr>
            <p:ph idx="1" type="body"/>
          </p:nvPr>
        </p:nvSpPr>
        <p:spPr>
          <a:xfrm>
            <a:off x="649224" y="1470660"/>
            <a:ext cx="3659886" cy="3112769"/>
          </a:xfrm>
          <a:prstGeom prst="rect">
            <a:avLst/>
          </a:prstGeom>
          <a:noFill/>
          <a:ln>
            <a:noFill/>
          </a:ln>
        </p:spPr>
        <p:txBody>
          <a:bodyPr anchorCtr="0" anchor="t" bIns="11425" lIns="22850" spcFirstLastPara="1" rIns="22850" wrap="square" tIns="11425">
            <a:noAutofit/>
          </a:bodyPr>
          <a:lstStyle/>
          <a:p>
            <a:pPr indent="-107950" lvl="0" marL="1143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•"/>
            </a:pPr>
            <a:r>
              <a:rPr lang="fr">
                <a:latin typeface="Arial"/>
                <a:ea typeface="Arial"/>
                <a:cs typeface="Arial"/>
                <a:sym typeface="Arial"/>
              </a:rPr>
              <a:t>DPU is a separated trust domain</a:t>
            </a:r>
            <a:endParaRPr/>
          </a:p>
          <a:p>
            <a:pPr indent="-107950" lvl="0" marL="1143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•"/>
            </a:pPr>
            <a:r>
              <a:rPr lang="fr">
                <a:latin typeface="Arial"/>
                <a:ea typeface="Arial"/>
                <a:cs typeface="Arial"/>
                <a:sym typeface="Arial"/>
              </a:rPr>
              <a:t>Based on OVN </a:t>
            </a:r>
            <a:endParaRPr/>
          </a:p>
          <a:p>
            <a:pPr indent="-114300" lvl="1" marL="3429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Char char="•"/>
            </a:pPr>
            <a:r>
              <a:rPr lang="fr">
                <a:latin typeface="Arial"/>
                <a:ea typeface="Arial"/>
                <a:cs typeface="Arial"/>
                <a:sym typeface="Arial"/>
              </a:rPr>
              <a:t>OVN InterConnect (future)</a:t>
            </a:r>
            <a:endParaRPr/>
          </a:p>
          <a:p>
            <a:pPr indent="-114300" lvl="1" marL="3429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Char char="•"/>
            </a:pPr>
            <a:r>
              <a:rPr lang="fr">
                <a:latin typeface="Arial"/>
                <a:ea typeface="Arial"/>
                <a:cs typeface="Arial"/>
                <a:sym typeface="Arial"/>
              </a:rPr>
              <a:t>BGP-EVPN integration (future)</a:t>
            </a:r>
            <a:endParaRPr/>
          </a:p>
          <a:p>
            <a:pPr indent="-114300" lvl="1" marL="3429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Char char="•"/>
            </a:pPr>
            <a:r>
              <a:rPr lang="fr">
                <a:latin typeface="Arial"/>
                <a:ea typeface="Arial"/>
                <a:cs typeface="Arial"/>
                <a:sym typeface="Arial"/>
              </a:rPr>
              <a:t>ECMP via BGP (future)</a:t>
            </a:r>
            <a:endParaRPr/>
          </a:p>
          <a:p>
            <a:pPr indent="-107950" lvl="0" marL="1143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•"/>
            </a:pPr>
            <a:r>
              <a:rPr lang="fr">
                <a:latin typeface="Arial"/>
                <a:ea typeface="Arial"/>
                <a:cs typeface="Arial"/>
                <a:sym typeface="Arial"/>
              </a:rPr>
              <a:t>Can be chained with other services</a:t>
            </a:r>
            <a:endParaRPr/>
          </a:p>
          <a:p>
            <a:pPr indent="-114300" lvl="1" marL="3429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Char char="•"/>
            </a:pPr>
            <a:r>
              <a:rPr lang="fr">
                <a:latin typeface="Arial"/>
                <a:ea typeface="Arial"/>
                <a:cs typeface="Arial"/>
                <a:sym typeface="Arial"/>
              </a:rPr>
              <a:t>Router based on OVS (HBN)</a:t>
            </a:r>
            <a:endParaRPr/>
          </a:p>
          <a:p>
            <a:pPr indent="-114300" lvl="1" marL="3429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Char char="•"/>
            </a:pPr>
            <a:r>
              <a:rPr lang="fr">
                <a:latin typeface="Arial"/>
                <a:ea typeface="Arial"/>
                <a:cs typeface="Arial"/>
                <a:sym typeface="Arial"/>
              </a:rPr>
              <a:t>firewall</a:t>
            </a:r>
            <a:endParaRPr/>
          </a:p>
          <a:p>
            <a:pPr indent="-107950" lvl="0" marL="1143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•"/>
            </a:pPr>
            <a:r>
              <a:rPr lang="fr">
                <a:latin typeface="Arial"/>
                <a:ea typeface="Arial"/>
                <a:cs typeface="Arial"/>
                <a:sym typeface="Arial"/>
              </a:rPr>
              <a:t>Used to isolate host traffic at PF/VF level</a:t>
            </a:r>
            <a:endParaRPr/>
          </a:p>
          <a:p>
            <a:pPr indent="-107950" lvl="0" marL="1143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•"/>
            </a:pPr>
            <a:r>
              <a:rPr lang="fr">
                <a:latin typeface="Arial"/>
                <a:ea typeface="Arial"/>
                <a:cs typeface="Arial"/>
                <a:sym typeface="Arial"/>
              </a:rPr>
              <a:t>Optimized for traffic bandwidth and limited hops</a:t>
            </a:r>
            <a:endParaRPr/>
          </a:p>
          <a:p>
            <a:pPr indent="-107950" lvl="0" marL="1143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•"/>
            </a:pPr>
            <a:r>
              <a:rPr lang="fr">
                <a:latin typeface="Arial"/>
                <a:ea typeface="Arial"/>
                <a:cs typeface="Arial"/>
                <a:sym typeface="Arial"/>
              </a:rPr>
              <a:t>Logical structure like OVN-Kubernetes</a:t>
            </a:r>
            <a:endParaRPr/>
          </a:p>
          <a:p>
            <a:pPr indent="-107950" lvl="0" marL="1143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•"/>
            </a:pPr>
            <a:r>
              <a:rPr lang="fr">
                <a:latin typeface="Arial"/>
                <a:ea typeface="Arial"/>
                <a:cs typeface="Arial"/>
                <a:sym typeface="Arial"/>
              </a:rPr>
              <a:t>API through CRDs (Kubernetes)</a:t>
            </a:r>
            <a:endParaRPr/>
          </a:p>
          <a:p>
            <a:pPr indent="-107950" lvl="0" marL="1143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•"/>
            </a:pPr>
            <a:r>
              <a:rPr lang="fr">
                <a:latin typeface="Arial"/>
                <a:ea typeface="Arial"/>
                <a:cs typeface="Arial"/>
                <a:sym typeface="Arial"/>
              </a:rPr>
              <a:t>Network isolation per tenant, with overlay</a:t>
            </a:r>
            <a:endParaRPr/>
          </a:p>
          <a:p>
            <a:pPr indent="-107950" lvl="0" marL="1143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•"/>
            </a:pPr>
            <a:r>
              <a:rPr lang="fr">
                <a:latin typeface="Arial"/>
                <a:ea typeface="Arial"/>
                <a:cs typeface="Arial"/>
                <a:sym typeface="Arial"/>
              </a:rPr>
              <a:t>No need for switch reconfiguration</a:t>
            </a:r>
            <a:endParaRPr/>
          </a:p>
          <a:p>
            <a:pPr indent="-38100" lvl="0" marL="1143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559" name="Google Shape;559;p56"/>
          <p:cNvSpPr txBox="1"/>
          <p:nvPr>
            <p:ph idx="3" type="body"/>
          </p:nvPr>
        </p:nvSpPr>
        <p:spPr>
          <a:xfrm>
            <a:off x="649224" y="932942"/>
            <a:ext cx="3659886" cy="352044"/>
          </a:xfrm>
          <a:prstGeom prst="rect">
            <a:avLst/>
          </a:prstGeom>
          <a:noFill/>
          <a:ln>
            <a:noFill/>
          </a:ln>
        </p:spPr>
        <p:txBody>
          <a:bodyPr anchorCtr="0" anchor="t" bIns="11425" lIns="22850" spcFirstLastPara="1" rIns="22850" wrap="square" tIns="1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lang="fr"/>
              <a:t>Using OVN on Bluefield to isolate the host transparently</a:t>
            </a:r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3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57"/>
          <p:cNvSpPr txBox="1"/>
          <p:nvPr>
            <p:ph type="title"/>
          </p:nvPr>
        </p:nvSpPr>
        <p:spPr>
          <a:xfrm>
            <a:off x="628650" y="0"/>
            <a:ext cx="7886700" cy="628650"/>
          </a:xfrm>
          <a:prstGeom prst="rect">
            <a:avLst/>
          </a:prstGeom>
          <a:noFill/>
          <a:ln>
            <a:noFill/>
          </a:ln>
        </p:spPr>
        <p:txBody>
          <a:bodyPr anchorCtr="0" anchor="b" bIns="11425" lIns="22850" spcFirstLastPara="1" rIns="22850" wrap="square" tIns="1142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fr">
                <a:latin typeface="Arial"/>
                <a:ea typeface="Arial"/>
                <a:cs typeface="Arial"/>
                <a:sym typeface="Arial"/>
              </a:rPr>
              <a:t>OVN VPC Service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5" name="Google Shape;565;p57"/>
          <p:cNvSpPr txBox="1"/>
          <p:nvPr>
            <p:ph idx="1" type="body"/>
          </p:nvPr>
        </p:nvSpPr>
        <p:spPr>
          <a:xfrm>
            <a:off x="628650" y="621792"/>
            <a:ext cx="7886700" cy="352044"/>
          </a:xfrm>
          <a:prstGeom prst="rect">
            <a:avLst/>
          </a:prstGeom>
          <a:noFill/>
          <a:ln>
            <a:noFill/>
          </a:ln>
        </p:spPr>
        <p:txBody>
          <a:bodyPr anchorCtr="0" anchor="t" bIns="11425" lIns="22850" spcFirstLastPara="1" rIns="22850" wrap="square" tIns="1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  <p:pic>
        <p:nvPicPr>
          <p:cNvPr id="566" name="Google Shape;566;p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5821" y="883920"/>
            <a:ext cx="7819529" cy="37566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0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1" name="Google Shape;571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5821" y="883920"/>
            <a:ext cx="7819529" cy="3756660"/>
          </a:xfrm>
          <a:prstGeom prst="rect">
            <a:avLst/>
          </a:prstGeom>
          <a:noFill/>
          <a:ln>
            <a:noFill/>
          </a:ln>
        </p:spPr>
      </p:pic>
      <p:sp>
        <p:nvSpPr>
          <p:cNvPr id="572" name="Google Shape;572;p58"/>
          <p:cNvSpPr txBox="1"/>
          <p:nvPr>
            <p:ph type="title"/>
          </p:nvPr>
        </p:nvSpPr>
        <p:spPr>
          <a:xfrm>
            <a:off x="628650" y="0"/>
            <a:ext cx="7886700" cy="628650"/>
          </a:xfrm>
          <a:prstGeom prst="rect">
            <a:avLst/>
          </a:prstGeom>
          <a:noFill/>
          <a:ln>
            <a:noFill/>
          </a:ln>
        </p:spPr>
        <p:txBody>
          <a:bodyPr anchorCtr="0" anchor="b" bIns="11425" lIns="22850" spcFirstLastPara="1" rIns="22850" wrap="square" tIns="1142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fr"/>
              <a:t>Virtual topologies</a:t>
            </a:r>
            <a:endParaRPr/>
          </a:p>
        </p:txBody>
      </p:sp>
      <p:sp>
        <p:nvSpPr>
          <p:cNvPr id="573" name="Google Shape;573;p58"/>
          <p:cNvSpPr txBox="1"/>
          <p:nvPr>
            <p:ph idx="1" type="body"/>
          </p:nvPr>
        </p:nvSpPr>
        <p:spPr>
          <a:xfrm>
            <a:off x="628650" y="621792"/>
            <a:ext cx="7886700" cy="352044"/>
          </a:xfrm>
          <a:prstGeom prst="rect">
            <a:avLst/>
          </a:prstGeom>
          <a:noFill/>
          <a:ln>
            <a:noFill/>
          </a:ln>
        </p:spPr>
        <p:txBody>
          <a:bodyPr anchorCtr="0" anchor="t" bIns="11425" lIns="22850" spcFirstLastPara="1" rIns="22850" wrap="square" tIns="1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lang="fr"/>
              <a:t>L2 networks</a:t>
            </a:r>
            <a:endParaRPr/>
          </a:p>
        </p:txBody>
      </p:sp>
      <p:sp>
        <p:nvSpPr>
          <p:cNvPr id="574" name="Google Shape;574;p58"/>
          <p:cNvSpPr/>
          <p:nvPr/>
        </p:nvSpPr>
        <p:spPr>
          <a:xfrm>
            <a:off x="175964" y="3400342"/>
            <a:ext cx="1304925" cy="352044"/>
          </a:xfrm>
          <a:prstGeom prst="wedgeRectCallout">
            <a:avLst>
              <a:gd fmla="val 52452" name="adj1"/>
              <a:gd fmla="val 150162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11425" lIns="22850" spcFirstLastPara="1" rIns="22850" wrap="square" tIns="1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Service Interface</a:t>
            </a:r>
            <a:endParaRPr sz="400"/>
          </a:p>
        </p:txBody>
      </p:sp>
      <p:sp>
        <p:nvSpPr>
          <p:cNvPr id="575" name="Google Shape;575;p58"/>
          <p:cNvSpPr/>
          <p:nvPr/>
        </p:nvSpPr>
        <p:spPr>
          <a:xfrm>
            <a:off x="6182429" y="2446020"/>
            <a:ext cx="1304925" cy="352044"/>
          </a:xfrm>
          <a:prstGeom prst="wedgeRectCallout">
            <a:avLst>
              <a:gd fmla="val -27038" name="adj1"/>
              <a:gd fmla="val 165313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11425" lIns="22850" spcFirstLastPara="1" rIns="22850" wrap="square" tIns="1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DPUVirtualNetwork</a:t>
            </a:r>
            <a:endParaRPr sz="1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576" name="Google Shape;576;p58"/>
          <p:cNvSpPr/>
          <p:nvPr/>
        </p:nvSpPr>
        <p:spPr>
          <a:xfrm>
            <a:off x="6182429" y="2455164"/>
            <a:ext cx="1304925" cy="352044"/>
          </a:xfrm>
          <a:prstGeom prst="wedgeRectCallout">
            <a:avLst>
              <a:gd fmla="val 3984" name="adj1"/>
              <a:gd fmla="val 230249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11425" lIns="22850" spcFirstLastPara="1" rIns="22850" wrap="square" tIns="1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Virtual Network</a:t>
            </a:r>
            <a:endParaRPr sz="400"/>
          </a:p>
        </p:txBody>
      </p:sp>
      <p:sp>
        <p:nvSpPr>
          <p:cNvPr id="577" name="Google Shape;577;p58"/>
          <p:cNvSpPr/>
          <p:nvPr/>
        </p:nvSpPr>
        <p:spPr>
          <a:xfrm>
            <a:off x="1263015" y="2410206"/>
            <a:ext cx="1304925" cy="352044"/>
          </a:xfrm>
          <a:prstGeom prst="wedgeRectCallout">
            <a:avLst>
              <a:gd fmla="val 159460" name="adj1"/>
              <a:gd fmla="val 86851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11425" lIns="22850" spcFirstLastPara="1" rIns="22850" wrap="square" tIns="1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VPC</a:t>
            </a:r>
            <a:endParaRPr sz="400"/>
          </a:p>
        </p:txBody>
      </p:sp>
      <p:sp>
        <p:nvSpPr>
          <p:cNvPr id="578" name="Google Shape;578;p58"/>
          <p:cNvSpPr/>
          <p:nvPr/>
        </p:nvSpPr>
        <p:spPr>
          <a:xfrm>
            <a:off x="6182429" y="1486853"/>
            <a:ext cx="1304925" cy="352044"/>
          </a:xfrm>
          <a:prstGeom prst="wedgeRectCallout">
            <a:avLst>
              <a:gd fmla="val -67231" name="adj1"/>
              <a:gd fmla="val 28386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11425" lIns="22850" spcFirstLastPara="1" rIns="22850" wrap="square" tIns="1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DPUVirtualNetwork (external)</a:t>
            </a:r>
            <a:endParaRPr sz="400"/>
          </a:p>
        </p:txBody>
      </p:sp>
      <p:sp>
        <p:nvSpPr>
          <p:cNvPr id="579" name="Google Shape;579;p58"/>
          <p:cNvSpPr/>
          <p:nvPr/>
        </p:nvSpPr>
        <p:spPr>
          <a:xfrm>
            <a:off x="6182429" y="1480376"/>
            <a:ext cx="1304925" cy="352044"/>
          </a:xfrm>
          <a:prstGeom prst="wedgeRectCallout">
            <a:avLst>
              <a:gd fmla="val -66469" name="adj1"/>
              <a:gd fmla="val 118730" name="adj2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11425" lIns="22850" spcFirstLastPara="1" rIns="22850" wrap="square" tIns="1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Virtual Network (external)</a:t>
            </a:r>
            <a:endParaRPr sz="4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3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59"/>
          <p:cNvSpPr txBox="1"/>
          <p:nvPr>
            <p:ph type="ctrTitle"/>
          </p:nvPr>
        </p:nvSpPr>
        <p:spPr>
          <a:xfrm>
            <a:off x="378253" y="745894"/>
            <a:ext cx="4820554" cy="1234440"/>
          </a:xfrm>
          <a:prstGeom prst="rect">
            <a:avLst/>
          </a:prstGeom>
          <a:noFill/>
          <a:ln>
            <a:noFill/>
          </a:ln>
        </p:spPr>
        <p:txBody>
          <a:bodyPr anchorCtr="0" anchor="b" bIns="11425" lIns="22850" spcFirstLastPara="1" rIns="22850" wrap="square" tIns="1142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Arial"/>
              <a:buNone/>
            </a:pPr>
            <a:r>
              <a:rPr lang="fr"/>
              <a:t>Demo</a:t>
            </a:r>
            <a:endParaRPr/>
          </a:p>
        </p:txBody>
      </p:sp>
      <p:sp>
        <p:nvSpPr>
          <p:cNvPr id="585" name="Google Shape;585;p59"/>
          <p:cNvSpPr txBox="1"/>
          <p:nvPr>
            <p:ph idx="1" type="subTitle"/>
          </p:nvPr>
        </p:nvSpPr>
        <p:spPr>
          <a:xfrm>
            <a:off x="170728" y="5031394"/>
            <a:ext cx="4820700" cy="9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1425" lIns="22850" spcFirstLastPara="1" rIns="22850" wrap="square" tIns="11425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</a:pPr>
            <a:r>
              <a:rPr lang="fr" sz="50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https://drive.google.com/file/d/1PldHxouFZXLKkLWTfIoEUEh_qoWCCqzP/view?usp=sharing</a:t>
            </a:r>
            <a:r>
              <a:rPr lang="fr" sz="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5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86" name="Google Shape;586;p59" title="VPC conference take 3.mp4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3500" y="781475"/>
            <a:ext cx="7318277" cy="4116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0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60"/>
          <p:cNvSpPr txBox="1"/>
          <p:nvPr>
            <p:ph type="title"/>
          </p:nvPr>
        </p:nvSpPr>
        <p:spPr>
          <a:xfrm>
            <a:off x="628650" y="0"/>
            <a:ext cx="7886700" cy="628650"/>
          </a:xfrm>
          <a:prstGeom prst="rect">
            <a:avLst/>
          </a:prstGeom>
          <a:noFill/>
          <a:ln>
            <a:noFill/>
          </a:ln>
        </p:spPr>
        <p:txBody>
          <a:bodyPr anchorCtr="0" anchor="b" bIns="11425" lIns="22850" spcFirstLastPara="1" rIns="22850" wrap="square" tIns="1142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fr"/>
              <a:t>Test results</a:t>
            </a:r>
            <a:endParaRPr/>
          </a:p>
        </p:txBody>
      </p:sp>
      <p:sp>
        <p:nvSpPr>
          <p:cNvPr id="592" name="Google Shape;592;p60"/>
          <p:cNvSpPr txBox="1"/>
          <p:nvPr>
            <p:ph idx="1" type="body"/>
          </p:nvPr>
        </p:nvSpPr>
        <p:spPr>
          <a:xfrm>
            <a:off x="628650" y="621792"/>
            <a:ext cx="7886700" cy="352044"/>
          </a:xfrm>
          <a:prstGeom prst="rect">
            <a:avLst/>
          </a:prstGeom>
          <a:noFill/>
          <a:ln>
            <a:noFill/>
          </a:ln>
        </p:spPr>
        <p:txBody>
          <a:bodyPr anchorCtr="0" anchor="t" bIns="11425" lIns="22850" spcFirstLastPara="1" rIns="22850" wrap="square" tIns="1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593" name="Google Shape;593;p60"/>
          <p:cNvSpPr txBox="1"/>
          <p:nvPr>
            <p:ph idx="2" type="body"/>
          </p:nvPr>
        </p:nvSpPr>
        <p:spPr>
          <a:xfrm>
            <a:off x="628650" y="1211580"/>
            <a:ext cx="7886700" cy="3412998"/>
          </a:xfrm>
          <a:prstGeom prst="rect">
            <a:avLst/>
          </a:prstGeom>
          <a:noFill/>
          <a:ln>
            <a:noFill/>
          </a:ln>
        </p:spPr>
        <p:txBody>
          <a:bodyPr anchorCtr="0" anchor="t" bIns="11425" lIns="22850" spcFirstLastPara="1" rIns="22850" wrap="square" tIns="11425">
            <a:noAutofit/>
          </a:bodyPr>
          <a:lstStyle/>
          <a:p>
            <a:pPr indent="-107950" lvl="0" marL="1143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•"/>
            </a:pPr>
            <a:r>
              <a:rPr lang="fr"/>
              <a:t>Alternative L2 topology</a:t>
            </a:r>
            <a:endParaRPr/>
          </a:p>
          <a:p>
            <a:pPr indent="-107950" lvl="0" marL="1143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•"/>
            </a:pPr>
            <a:r>
              <a:rPr lang="fr"/>
              <a:t>Node to node RoCE performance : </a:t>
            </a:r>
            <a:endParaRPr/>
          </a:p>
          <a:p>
            <a:pPr indent="-114300" lvl="1" marL="3429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Char char="•"/>
            </a:pPr>
            <a:r>
              <a:rPr lang="fr"/>
              <a:t>with Geneve encapsulation</a:t>
            </a:r>
            <a:endParaRPr/>
          </a:p>
          <a:p>
            <a:pPr indent="-114300" lvl="1" marL="3429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Char char="•"/>
            </a:pPr>
            <a:r>
              <a:rPr lang="fr"/>
              <a:t>on BF3, with 2*200Gb/s links</a:t>
            </a:r>
            <a:endParaRPr/>
          </a:p>
          <a:p>
            <a:pPr indent="-114300" lvl="1" marL="3429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Char char="•"/>
            </a:pPr>
            <a:r>
              <a:rPr lang="fr"/>
              <a:t>ECMP with additional OVS-based router (HBN) </a:t>
            </a:r>
            <a:endParaRPr/>
          </a:p>
          <a:p>
            <a:pPr indent="-114300" lvl="1" marL="3429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Char char="•"/>
            </a:pPr>
            <a:r>
              <a:rPr lang="fr"/>
              <a:t>2 DPUs with a single hop, a L3 ToR (BGP for ECMP)</a:t>
            </a:r>
            <a:endParaRPr/>
          </a:p>
          <a:p>
            <a:pPr indent="-50800" lvl="1" marL="3429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</a:pPr>
            <a:r>
              <a:t/>
            </a:r>
            <a:endParaRPr/>
          </a:p>
          <a:p>
            <a:pPr indent="-107950" lvl="0" marL="1143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•"/>
            </a:pPr>
            <a:r>
              <a:rPr lang="fr"/>
              <a:t>Without ECMP : 191.9 Gb/s</a:t>
            </a:r>
            <a:endParaRPr/>
          </a:p>
          <a:p>
            <a:pPr indent="-107950" lvl="0" marL="1143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Char char="•"/>
            </a:pPr>
            <a:r>
              <a:rPr lang="fr"/>
              <a:t>With ECMP : 383 Gb/s </a:t>
            </a:r>
            <a:endParaRPr/>
          </a:p>
          <a:p>
            <a:pPr indent="-50800" lvl="1" marL="3429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1000"/>
              <a:buNone/>
            </a:pPr>
            <a:r>
              <a:t/>
            </a:r>
            <a:endParaRPr/>
          </a:p>
          <a:p>
            <a:pPr indent="-38100" lvl="0" marL="1143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-38100" lvl="0" marL="1143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7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p61"/>
          <p:cNvSpPr txBox="1"/>
          <p:nvPr>
            <p:ph type="title"/>
          </p:nvPr>
        </p:nvSpPr>
        <p:spPr>
          <a:xfrm>
            <a:off x="628650" y="0"/>
            <a:ext cx="7886700" cy="628650"/>
          </a:xfrm>
          <a:prstGeom prst="rect">
            <a:avLst/>
          </a:prstGeom>
          <a:noFill/>
          <a:ln>
            <a:noFill/>
          </a:ln>
        </p:spPr>
        <p:txBody>
          <a:bodyPr anchorCtr="0" anchor="b" bIns="11425" lIns="22850" spcFirstLastPara="1" rIns="22850" wrap="square" tIns="1142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fr"/>
              <a:t>Custom Resources examples</a:t>
            </a:r>
            <a:endParaRPr/>
          </a:p>
        </p:txBody>
      </p:sp>
      <p:sp>
        <p:nvSpPr>
          <p:cNvPr id="599" name="Google Shape;599;p61"/>
          <p:cNvSpPr txBox="1"/>
          <p:nvPr>
            <p:ph idx="1" type="body"/>
          </p:nvPr>
        </p:nvSpPr>
        <p:spPr>
          <a:xfrm>
            <a:off x="628650" y="621792"/>
            <a:ext cx="7886700" cy="352044"/>
          </a:xfrm>
          <a:prstGeom prst="rect">
            <a:avLst/>
          </a:prstGeom>
          <a:noFill/>
          <a:ln>
            <a:noFill/>
          </a:ln>
        </p:spPr>
        <p:txBody>
          <a:bodyPr anchorCtr="0" anchor="t" bIns="11425" lIns="22850" spcFirstLastPara="1" rIns="22850" wrap="square" tIns="1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lang="fr"/>
              <a:t>VPC</a:t>
            </a:r>
            <a:endParaRPr/>
          </a:p>
        </p:txBody>
      </p:sp>
      <p:sp>
        <p:nvSpPr>
          <p:cNvPr id="600" name="Google Shape;600;p61"/>
          <p:cNvSpPr txBox="1"/>
          <p:nvPr>
            <p:ph idx="2" type="body"/>
          </p:nvPr>
        </p:nvSpPr>
        <p:spPr>
          <a:xfrm>
            <a:off x="628650" y="973836"/>
            <a:ext cx="7886700" cy="3412998"/>
          </a:xfrm>
          <a:prstGeom prst="rect">
            <a:avLst/>
          </a:prstGeom>
          <a:noFill/>
          <a:ln>
            <a:noFill/>
          </a:ln>
        </p:spPr>
        <p:txBody>
          <a:bodyPr anchorCtr="0" anchor="t" bIns="11425" lIns="22850" spcFirstLastPara="1" rIns="22850" wrap="square" tIns="11425">
            <a:noAutofit/>
          </a:bodyPr>
          <a:lstStyle/>
          <a:p>
            <a:pPr indent="-114300" lvl="0" marL="1143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r">
                <a:latin typeface="Courier New"/>
                <a:ea typeface="Courier New"/>
                <a:cs typeface="Courier New"/>
                <a:sym typeface="Courier New"/>
              </a:rPr>
              <a:t>apiVersion: vpc.dpu.nvidia.com/v1alpha1</a:t>
            </a:r>
            <a:endParaRPr/>
          </a:p>
          <a:p>
            <a:pPr indent="-114300" lvl="0" marL="1143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</a:pPr>
            <a:r>
              <a:rPr lang="fr">
                <a:latin typeface="Courier New"/>
                <a:ea typeface="Courier New"/>
                <a:cs typeface="Courier New"/>
                <a:sym typeface="Courier New"/>
              </a:rPr>
              <a:t>kind: DPUVPC</a:t>
            </a:r>
            <a:endParaRPr/>
          </a:p>
          <a:p>
            <a:pPr indent="-114300" lvl="0" marL="1143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</a:pPr>
            <a:r>
              <a:rPr lang="fr">
                <a:latin typeface="Courier New"/>
                <a:ea typeface="Courier New"/>
                <a:cs typeface="Courier New"/>
                <a:sym typeface="Courier New"/>
              </a:rPr>
              <a:t>metadata:</a:t>
            </a:r>
            <a:endParaRPr/>
          </a:p>
          <a:p>
            <a:pPr indent="-114300" lvl="0" marL="1143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</a:pPr>
            <a:r>
              <a:rPr lang="fr">
                <a:latin typeface="Courier New"/>
                <a:ea typeface="Courier New"/>
                <a:cs typeface="Courier New"/>
                <a:sym typeface="Courier New"/>
              </a:rPr>
              <a:t>  name: myvpc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-114300" lvl="0" marL="1143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</a:pPr>
            <a:r>
              <a:rPr lang="fr">
                <a:latin typeface="Courier New"/>
                <a:ea typeface="Courier New"/>
                <a:cs typeface="Courier New"/>
                <a:sym typeface="Courier New"/>
              </a:rPr>
              <a:t>  namespace: default</a:t>
            </a:r>
            <a:endParaRPr/>
          </a:p>
          <a:p>
            <a:pPr indent="-114300" lvl="0" marL="1143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</a:pPr>
            <a:r>
              <a:rPr lang="fr">
                <a:latin typeface="Courier New"/>
                <a:ea typeface="Courier New"/>
                <a:cs typeface="Courier New"/>
                <a:sym typeface="Courier New"/>
              </a:rPr>
              <a:t>spec:</a:t>
            </a:r>
            <a:endParaRPr/>
          </a:p>
          <a:p>
            <a:pPr indent="-114300" lvl="0" marL="1143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</a:pPr>
            <a:r>
              <a:rPr lang="fr">
                <a:latin typeface="Courier New"/>
                <a:ea typeface="Courier New"/>
                <a:cs typeface="Courier New"/>
                <a:sym typeface="Courier New"/>
              </a:rPr>
              <a:t>  tenant: foo</a:t>
            </a:r>
            <a:endParaRPr/>
          </a:p>
          <a:p>
            <a:pPr indent="-114300" lvl="0" marL="1143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</a:pPr>
            <a:r>
              <a:rPr lang="fr">
                <a:latin typeface="Courier New"/>
                <a:ea typeface="Courier New"/>
                <a:cs typeface="Courier New"/>
                <a:sym typeface="Courier New"/>
              </a:rPr>
              <a:t>  isolationClassName: ovn.vpc.dpu.nvidia.com</a:t>
            </a:r>
            <a:endParaRPr/>
          </a:p>
          <a:p>
            <a:pPr indent="-114300" lvl="0" marL="1143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</a:pPr>
            <a:r>
              <a:rPr lang="fr">
                <a:latin typeface="Courier New"/>
                <a:ea typeface="Courier New"/>
                <a:cs typeface="Courier New"/>
                <a:sym typeface="Courier New"/>
              </a:rPr>
              <a:t>  interNetworkAccess: true</a:t>
            </a:r>
            <a:endParaRPr/>
          </a:p>
          <a:p>
            <a:pPr indent="-114300" lvl="0" marL="1143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</a:pPr>
            <a:r>
              <a:rPr lang="fr">
                <a:latin typeface="Courier New"/>
                <a:ea typeface="Courier New"/>
                <a:cs typeface="Courier New"/>
                <a:sym typeface="Courier New"/>
              </a:rPr>
              <a:t>  nodeSelector: {}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4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62"/>
          <p:cNvSpPr txBox="1"/>
          <p:nvPr>
            <p:ph type="title"/>
          </p:nvPr>
        </p:nvSpPr>
        <p:spPr>
          <a:xfrm>
            <a:off x="628650" y="0"/>
            <a:ext cx="7886700" cy="628650"/>
          </a:xfrm>
          <a:prstGeom prst="rect">
            <a:avLst/>
          </a:prstGeom>
          <a:noFill/>
          <a:ln>
            <a:noFill/>
          </a:ln>
        </p:spPr>
        <p:txBody>
          <a:bodyPr anchorCtr="0" anchor="b" bIns="11425" lIns="22850" spcFirstLastPara="1" rIns="22850" wrap="square" tIns="1142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fr"/>
              <a:t>Custom Resources examples</a:t>
            </a:r>
            <a:endParaRPr/>
          </a:p>
        </p:txBody>
      </p:sp>
      <p:sp>
        <p:nvSpPr>
          <p:cNvPr id="606" name="Google Shape;606;p62"/>
          <p:cNvSpPr txBox="1"/>
          <p:nvPr>
            <p:ph idx="1" type="body"/>
          </p:nvPr>
        </p:nvSpPr>
        <p:spPr>
          <a:xfrm>
            <a:off x="628650" y="621792"/>
            <a:ext cx="7886700" cy="352044"/>
          </a:xfrm>
          <a:prstGeom prst="rect">
            <a:avLst/>
          </a:prstGeom>
          <a:noFill/>
          <a:ln>
            <a:noFill/>
          </a:ln>
        </p:spPr>
        <p:txBody>
          <a:bodyPr anchorCtr="0" anchor="t" bIns="11425" lIns="22850" spcFirstLastPara="1" rIns="22850" wrap="square" tIns="1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lang="fr"/>
              <a:t>Virtual Network</a:t>
            </a:r>
            <a:endParaRPr/>
          </a:p>
        </p:txBody>
      </p:sp>
      <p:sp>
        <p:nvSpPr>
          <p:cNvPr id="607" name="Google Shape;607;p62"/>
          <p:cNvSpPr txBox="1"/>
          <p:nvPr>
            <p:ph idx="2" type="body"/>
          </p:nvPr>
        </p:nvSpPr>
        <p:spPr>
          <a:xfrm>
            <a:off x="628650" y="973836"/>
            <a:ext cx="7886700" cy="3412998"/>
          </a:xfrm>
          <a:prstGeom prst="rect">
            <a:avLst/>
          </a:prstGeom>
          <a:noFill/>
          <a:ln>
            <a:noFill/>
          </a:ln>
        </p:spPr>
        <p:txBody>
          <a:bodyPr anchorCtr="0" anchor="t" bIns="11425" lIns="22850" spcFirstLastPara="1" rIns="22850" wrap="square" tIns="11425">
            <a:noAutofit/>
          </a:bodyPr>
          <a:lstStyle/>
          <a:p>
            <a:pPr indent="-114300" lvl="0" marL="1143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fr">
                <a:latin typeface="Courier New"/>
                <a:ea typeface="Courier New"/>
                <a:cs typeface="Courier New"/>
                <a:sym typeface="Courier New"/>
              </a:rPr>
              <a:t>apiVersion: vpc.dpu.nvidia.com/v1alpha1</a:t>
            </a:r>
            <a:endParaRPr/>
          </a:p>
          <a:p>
            <a:pPr indent="-114300" lvl="0" marL="1143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</a:pPr>
            <a:r>
              <a:rPr lang="fr">
                <a:latin typeface="Courier New"/>
                <a:ea typeface="Courier New"/>
                <a:cs typeface="Courier New"/>
                <a:sym typeface="Courier New"/>
              </a:rPr>
              <a:t>kind: DPUVirtualNetwork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-114300" lvl="0" marL="1143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</a:pPr>
            <a:r>
              <a:rPr lang="fr">
                <a:latin typeface="Courier New"/>
                <a:ea typeface="Courier New"/>
                <a:cs typeface="Courier New"/>
                <a:sym typeface="Courier New"/>
              </a:rPr>
              <a:t>metadata:</a:t>
            </a:r>
            <a:endParaRPr/>
          </a:p>
          <a:p>
            <a:pPr indent="-114300" lvl="0" marL="1143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</a:pPr>
            <a:r>
              <a:rPr lang="fr">
                <a:latin typeface="Courier New"/>
                <a:ea typeface="Courier New"/>
                <a:cs typeface="Courier New"/>
                <a:sym typeface="Courier New"/>
              </a:rPr>
              <a:t>  name: pfnet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-114300" lvl="0" marL="1143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</a:pPr>
            <a:r>
              <a:rPr lang="fr">
                <a:latin typeface="Courier New"/>
                <a:ea typeface="Courier New"/>
                <a:cs typeface="Courier New"/>
                <a:sym typeface="Courier New"/>
              </a:rPr>
              <a:t>  namespace: default</a:t>
            </a:r>
            <a:endParaRPr/>
          </a:p>
          <a:p>
            <a:pPr indent="-114300" lvl="0" marL="1143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</a:pPr>
            <a:r>
              <a:rPr lang="fr">
                <a:latin typeface="Courier New"/>
                <a:ea typeface="Courier New"/>
                <a:cs typeface="Courier New"/>
                <a:sym typeface="Courier New"/>
              </a:rPr>
              <a:t>spec:</a:t>
            </a:r>
            <a:endParaRPr/>
          </a:p>
          <a:p>
            <a:pPr indent="-114300" lvl="0" marL="1143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</a:pPr>
            <a:r>
              <a:rPr lang="fr">
                <a:latin typeface="Courier New"/>
                <a:ea typeface="Courier New"/>
                <a:cs typeface="Courier New"/>
                <a:sym typeface="Courier New"/>
              </a:rPr>
              <a:t>  vpcName: myvpc</a:t>
            </a:r>
            <a:endParaRPr>
              <a:latin typeface="Courier New"/>
              <a:ea typeface="Courier New"/>
              <a:cs typeface="Courier New"/>
              <a:sym typeface="Courier New"/>
            </a:endParaRPr>
          </a:p>
          <a:p>
            <a:pPr indent="-114300" lvl="0" marL="1143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</a:pPr>
            <a:r>
              <a:rPr lang="fr">
                <a:latin typeface="Courier New"/>
                <a:ea typeface="Courier New"/>
                <a:cs typeface="Courier New"/>
                <a:sym typeface="Courier New"/>
              </a:rPr>
              <a:t>  type: Bridged</a:t>
            </a:r>
            <a:endParaRPr/>
          </a:p>
          <a:p>
            <a:pPr indent="-114300" lvl="0" marL="1143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</a:pPr>
            <a:r>
              <a:rPr lang="fr">
                <a:latin typeface="Courier New"/>
                <a:ea typeface="Courier New"/>
                <a:cs typeface="Courier New"/>
                <a:sym typeface="Courier New"/>
              </a:rPr>
              <a:t>  externallyRouted: true</a:t>
            </a:r>
            <a:endParaRPr/>
          </a:p>
          <a:p>
            <a:pPr indent="-114300" lvl="0" marL="1143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</a:pPr>
            <a:r>
              <a:rPr lang="fr">
                <a:latin typeface="Courier New"/>
                <a:ea typeface="Courier New"/>
                <a:cs typeface="Courier New"/>
                <a:sym typeface="Courier New"/>
              </a:rPr>
              <a:t>  masquerade: true</a:t>
            </a:r>
            <a:endParaRPr/>
          </a:p>
          <a:p>
            <a:pPr indent="-114300" lvl="0" marL="1143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</a:pPr>
            <a:r>
              <a:rPr lang="fr">
                <a:latin typeface="Courier New"/>
                <a:ea typeface="Courier New"/>
                <a:cs typeface="Courier New"/>
                <a:sym typeface="Courier New"/>
              </a:rPr>
              <a:t>  bridgedNetwork:</a:t>
            </a:r>
            <a:endParaRPr/>
          </a:p>
          <a:p>
            <a:pPr indent="-114300" lvl="0" marL="1143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</a:pPr>
            <a:r>
              <a:rPr lang="fr">
                <a:latin typeface="Courier New"/>
                <a:ea typeface="Courier New"/>
                <a:cs typeface="Courier New"/>
                <a:sym typeface="Courier New"/>
              </a:rPr>
              <a:t>    ipam:</a:t>
            </a:r>
            <a:endParaRPr/>
          </a:p>
          <a:p>
            <a:pPr indent="-114300" lvl="0" marL="1143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</a:pPr>
            <a:r>
              <a:rPr lang="fr">
                <a:latin typeface="Courier New"/>
                <a:ea typeface="Courier New"/>
                <a:cs typeface="Courier New"/>
                <a:sym typeface="Courier New"/>
              </a:rPr>
              <a:t>      ipv4:</a:t>
            </a:r>
            <a:endParaRPr/>
          </a:p>
          <a:p>
            <a:pPr indent="-114300" lvl="0" marL="1143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</a:pPr>
            <a:r>
              <a:rPr lang="fr">
                <a:latin typeface="Courier New"/>
                <a:ea typeface="Courier New"/>
                <a:cs typeface="Courier New"/>
                <a:sym typeface="Courier New"/>
              </a:rPr>
              <a:t>        dhcp: true</a:t>
            </a:r>
            <a:endParaRPr/>
          </a:p>
          <a:p>
            <a:pPr indent="-114300" lvl="0" marL="1143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</a:pPr>
            <a:r>
              <a:rPr lang="fr">
                <a:latin typeface="Courier New"/>
                <a:ea typeface="Courier New"/>
                <a:cs typeface="Courier New"/>
                <a:sym typeface="Courier New"/>
              </a:rPr>
              <a:t>        subnet: 10.100.0.0/16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itle Only">
  <a:themeElements>
    <a:clrScheme name="Custom 15">
      <a:dk1>
        <a:srgbClr val="FFFFFF"/>
      </a:dk1>
      <a:lt1>
        <a:srgbClr val="000000"/>
      </a:lt1>
      <a:dk2>
        <a:srgbClr val="76B900"/>
      </a:dk2>
      <a:lt2>
        <a:srgbClr val="CDCDCD"/>
      </a:lt2>
      <a:accent1>
        <a:srgbClr val="008564"/>
      </a:accent1>
      <a:accent2>
        <a:srgbClr val="5D1682"/>
      </a:accent2>
      <a:accent3>
        <a:srgbClr val="890C58"/>
      </a:accent3>
      <a:accent4>
        <a:srgbClr val="5E5E5E"/>
      </a:accent4>
      <a:accent5>
        <a:srgbClr val="8C8C8C"/>
      </a:accent5>
      <a:accent6>
        <a:srgbClr val="0071C5"/>
      </a:accent6>
      <a:hlink>
        <a:srgbClr val="76B900"/>
      </a:hlink>
      <a:folHlink>
        <a:srgbClr val="76B9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